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258" r:id="rId3"/>
    <p:sldId id="259" r:id="rId4"/>
    <p:sldId id="260" r:id="rId5"/>
    <p:sldId id="273" r:id="rId6"/>
    <p:sldId id="278" r:id="rId7"/>
    <p:sldId id="276" r:id="rId8"/>
    <p:sldId id="277" r:id="rId9"/>
    <p:sldId id="261" r:id="rId10"/>
    <p:sldId id="262" r:id="rId11"/>
    <p:sldId id="264" r:id="rId12"/>
    <p:sldId id="265" r:id="rId13"/>
    <p:sldId id="266" r:id="rId14"/>
    <p:sldId id="268" r:id="rId15"/>
    <p:sldId id="272" r:id="rId16"/>
    <p:sldId id="269" r:id="rId17"/>
    <p:sldId id="267" r:id="rId18"/>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7" d="100"/>
          <a:sy n="107" d="100"/>
        </p:scale>
        <p:origin x="1734" y="11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bg>
      <p:bgRef idx="1002">
        <a:schemeClr val="bg2"/>
      </p:bgRef>
    </p:bg>
    <p:spTree>
      <p:nvGrpSpPr>
        <p:cNvPr id="1" name=""/>
        <p:cNvGrpSpPr/>
        <p:nvPr/>
      </p:nvGrpSpPr>
      <p:grpSpPr>
        <a:xfrm>
          <a:off x="0" y="0"/>
          <a:ext cx="0" cy="0"/>
          <a:chOff x="0" y="0"/>
          <a:chExt cx="0" cy="0"/>
        </a:xfrm>
      </p:grpSpPr>
      <p:sp>
        <p:nvSpPr>
          <p:cNvPr id="9" name="8 Başlık"/>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tr-TR"/>
              <a:t>Asıl başlık stili için tıklatın</a:t>
            </a:r>
            <a:endParaRPr kumimoji="0" lang="en-US"/>
          </a:p>
        </p:txBody>
      </p:sp>
      <p:sp>
        <p:nvSpPr>
          <p:cNvPr id="17" name="16 Alt Başlık"/>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a:t>Asıl alt başlık stilini düzenlemek için tıklatın</a:t>
            </a:r>
            <a:endParaRPr kumimoji="0" lang="en-US"/>
          </a:p>
        </p:txBody>
      </p:sp>
      <p:sp>
        <p:nvSpPr>
          <p:cNvPr id="30" name="29 Veri Yer Tutucusu"/>
          <p:cNvSpPr>
            <a:spLocks noGrp="1"/>
          </p:cNvSpPr>
          <p:nvPr>
            <p:ph type="dt" sz="half" idx="10"/>
          </p:nvPr>
        </p:nvSpPr>
        <p:spPr/>
        <p:txBody>
          <a:bodyPr/>
          <a:lstStyle/>
          <a:p>
            <a:fld id="{1CA3F6F9-DA16-40D2-BFBD-E80A622C8201}" type="datetimeFigureOut">
              <a:rPr lang="tr-TR" smtClean="0"/>
              <a:pPr/>
              <a:t>30.12.2025</a:t>
            </a:fld>
            <a:endParaRPr lang="tr-TR"/>
          </a:p>
        </p:txBody>
      </p:sp>
      <p:sp>
        <p:nvSpPr>
          <p:cNvPr id="19" name="18 Altbilgi Yer Tutucusu"/>
          <p:cNvSpPr>
            <a:spLocks noGrp="1"/>
          </p:cNvSpPr>
          <p:nvPr>
            <p:ph type="ftr" sz="quarter" idx="11"/>
          </p:nvPr>
        </p:nvSpPr>
        <p:spPr/>
        <p:txBody>
          <a:bodyPr/>
          <a:lstStyle/>
          <a:p>
            <a:endParaRPr lang="tr-TR"/>
          </a:p>
        </p:txBody>
      </p:sp>
      <p:sp>
        <p:nvSpPr>
          <p:cNvPr id="27" name="26 Slayt Numarası Yer Tutucusu"/>
          <p:cNvSpPr>
            <a:spLocks noGrp="1"/>
          </p:cNvSpPr>
          <p:nvPr>
            <p:ph type="sldNum" sz="quarter" idx="12"/>
          </p:nvPr>
        </p:nvSpPr>
        <p:spPr/>
        <p:txBody>
          <a:bodyPr/>
          <a:lstStyle/>
          <a:p>
            <a:fld id="{744F92DE-64D7-4525-8CCC-5A1C63851F8C}" type="slidenum">
              <a:rPr lang="tr-TR" smtClean="0"/>
              <a:pPr/>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4" name="3 Veri Yer Tutucusu"/>
          <p:cNvSpPr>
            <a:spLocks noGrp="1"/>
          </p:cNvSpPr>
          <p:nvPr>
            <p:ph type="dt" sz="half" idx="10"/>
          </p:nvPr>
        </p:nvSpPr>
        <p:spPr/>
        <p:txBody>
          <a:bodyPr/>
          <a:lstStyle/>
          <a:p>
            <a:fld id="{1CA3F6F9-DA16-40D2-BFBD-E80A622C8201}" type="datetimeFigureOut">
              <a:rPr lang="tr-TR" smtClean="0"/>
              <a:pPr/>
              <a:t>30.12.2025</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744F92DE-64D7-4525-8CCC-5A1C63851F8C}"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914402"/>
            <a:ext cx="2057400" cy="5211763"/>
          </a:xfrm>
        </p:spPr>
        <p:txBody>
          <a:bodyPr vert="eaVert"/>
          <a:lstStyle/>
          <a:p>
            <a:r>
              <a:rPr kumimoji="0" lang="tr-TR"/>
              <a:t>Asıl başlık stili için tıklatın</a:t>
            </a:r>
            <a:endParaRPr kumimoji="0" lang="en-US"/>
          </a:p>
        </p:txBody>
      </p:sp>
      <p:sp>
        <p:nvSpPr>
          <p:cNvPr id="3" name="2 Dikey Metin Yer Tutucusu"/>
          <p:cNvSpPr>
            <a:spLocks noGrp="1"/>
          </p:cNvSpPr>
          <p:nvPr>
            <p:ph type="body" orient="vert" idx="1"/>
          </p:nvPr>
        </p:nvSpPr>
        <p:spPr>
          <a:xfrm>
            <a:off x="457200" y="914402"/>
            <a:ext cx="6019800" cy="5211763"/>
          </a:xfrm>
        </p:spPr>
        <p:txBody>
          <a:bodyPr vert="eaVert"/>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4" name="3 Veri Yer Tutucusu"/>
          <p:cNvSpPr>
            <a:spLocks noGrp="1"/>
          </p:cNvSpPr>
          <p:nvPr>
            <p:ph type="dt" sz="half" idx="10"/>
          </p:nvPr>
        </p:nvSpPr>
        <p:spPr/>
        <p:txBody>
          <a:bodyPr/>
          <a:lstStyle/>
          <a:p>
            <a:fld id="{1CA3F6F9-DA16-40D2-BFBD-E80A622C8201}" type="datetimeFigureOut">
              <a:rPr lang="tr-TR" smtClean="0"/>
              <a:pPr/>
              <a:t>30.12.2025</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744F92DE-64D7-4525-8CCC-5A1C63851F8C}"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a:t>Asıl başlık stili için tıklatın</a:t>
            </a:r>
            <a:endParaRPr kumimoji="0" lang="en-US"/>
          </a:p>
        </p:txBody>
      </p:sp>
      <p:sp>
        <p:nvSpPr>
          <p:cNvPr id="3" name="2 İçerik Yer Tutucusu"/>
          <p:cNvSpPr>
            <a:spLocks noGrp="1"/>
          </p:cNvSpPr>
          <p:nvPr>
            <p:ph idx="1"/>
          </p:nvPr>
        </p:nvSpPr>
        <p:spPr/>
        <p:txBody>
          <a:bodyPr/>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4" name="3 Veri Yer Tutucusu"/>
          <p:cNvSpPr>
            <a:spLocks noGrp="1"/>
          </p:cNvSpPr>
          <p:nvPr>
            <p:ph type="dt" sz="half" idx="10"/>
          </p:nvPr>
        </p:nvSpPr>
        <p:spPr/>
        <p:txBody>
          <a:bodyPr/>
          <a:lstStyle/>
          <a:p>
            <a:fld id="{1CA3F6F9-DA16-40D2-BFBD-E80A622C8201}" type="datetimeFigureOut">
              <a:rPr lang="tr-TR" smtClean="0"/>
              <a:pPr/>
              <a:t>30.12.2025</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744F92DE-64D7-4525-8CCC-5A1C63851F8C}"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bg>
      <p:bgRef idx="1002">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tr-TR"/>
              <a:t>Asıl başlık stili için tıklatın</a:t>
            </a:r>
            <a:endParaRPr kumimoji="0" lang="en-US"/>
          </a:p>
        </p:txBody>
      </p:sp>
      <p:sp>
        <p:nvSpPr>
          <p:cNvPr id="3" name="2 Metin Yer Tutucusu"/>
          <p:cNvSpPr>
            <a:spLocks noGrp="1"/>
          </p:cNvSpPr>
          <p:nvPr>
            <p:ph type="body" idx="1"/>
          </p:nvPr>
        </p:nvSpPr>
        <p:spPr>
          <a:xfrm>
            <a:off x="530352" y="2704665"/>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a:t>Asıl metin stillerini düzenlemek için tıklatın</a:t>
            </a:r>
          </a:p>
        </p:txBody>
      </p:sp>
      <p:sp>
        <p:nvSpPr>
          <p:cNvPr id="4" name="3 Veri Yer Tutucusu"/>
          <p:cNvSpPr>
            <a:spLocks noGrp="1"/>
          </p:cNvSpPr>
          <p:nvPr>
            <p:ph type="dt" sz="half" idx="10"/>
          </p:nvPr>
        </p:nvSpPr>
        <p:spPr/>
        <p:txBody>
          <a:bodyPr/>
          <a:lstStyle/>
          <a:p>
            <a:fld id="{1CA3F6F9-DA16-40D2-BFBD-E80A622C8201}" type="datetimeFigureOut">
              <a:rPr lang="tr-TR" smtClean="0"/>
              <a:pPr/>
              <a:t>30.12.2025</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744F92DE-64D7-4525-8CCC-5A1C63851F8C}" type="slidenum">
              <a:rPr lang="tr-TR" smtClean="0"/>
              <a:pPr/>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229600" cy="1143000"/>
          </a:xfrm>
        </p:spPr>
        <p:txBody>
          <a:bodyPr/>
          <a:lstStyle/>
          <a:p>
            <a:r>
              <a:rPr kumimoji="0" lang="tr-TR"/>
              <a:t>Asıl başlık stili için tıklatın</a:t>
            </a:r>
            <a:endParaRPr kumimoji="0" lang="en-US"/>
          </a:p>
        </p:txBody>
      </p:sp>
      <p:sp>
        <p:nvSpPr>
          <p:cNvPr id="3" name="2 İçerik Yer Tutucusu"/>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4" name="3 İçerik Yer Tutucusu"/>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5" name="4 Veri Yer Tutucusu"/>
          <p:cNvSpPr>
            <a:spLocks noGrp="1"/>
          </p:cNvSpPr>
          <p:nvPr>
            <p:ph type="dt" sz="half" idx="10"/>
          </p:nvPr>
        </p:nvSpPr>
        <p:spPr/>
        <p:txBody>
          <a:bodyPr/>
          <a:lstStyle/>
          <a:p>
            <a:fld id="{1CA3F6F9-DA16-40D2-BFBD-E80A622C8201}" type="datetimeFigureOut">
              <a:rPr lang="tr-TR" smtClean="0"/>
              <a:pPr/>
              <a:t>30.12.2025</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744F92DE-64D7-4525-8CCC-5A1C63851F8C}"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229600" cy="1143000"/>
          </a:xfrm>
        </p:spPr>
        <p:txBody>
          <a:bodyPr tIns="45720" anchor="b"/>
          <a:lstStyle>
            <a:lvl1pPr>
              <a:defRPr/>
            </a:lvl1pPr>
          </a:lstStyle>
          <a:p>
            <a:r>
              <a:rPr kumimoji="0" lang="tr-TR"/>
              <a:t>Asıl başlık stili için tıklatın</a:t>
            </a:r>
            <a:endParaRPr kumimoji="0" lang="en-US"/>
          </a:p>
        </p:txBody>
      </p:sp>
      <p:sp>
        <p:nvSpPr>
          <p:cNvPr id="3" name="2 Metin Yer Tutucusu"/>
          <p:cNvSpPr>
            <a:spLocks noGrp="1"/>
          </p:cNvSpPr>
          <p:nvPr>
            <p:ph type="body" idx="1"/>
          </p:nvPr>
        </p:nvSpPr>
        <p:spPr>
          <a:xfrm>
            <a:off x="457201"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tr-TR"/>
              <a:t>Asıl metin stillerini düzenlemek için tıklatın</a:t>
            </a:r>
          </a:p>
        </p:txBody>
      </p:sp>
      <p:sp>
        <p:nvSpPr>
          <p:cNvPr id="4" name="3 Metin Yer Tutucusu"/>
          <p:cNvSpPr>
            <a:spLocks noGrp="1"/>
          </p:cNvSpPr>
          <p:nvPr>
            <p:ph type="body" sz="half" idx="3"/>
          </p:nvPr>
        </p:nvSpPr>
        <p:spPr>
          <a:xfrm>
            <a:off x="4645026" y="1859758"/>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tr-TR"/>
              <a:t>Asıl metin stillerini düzenlemek için tıklatın</a:t>
            </a:r>
          </a:p>
        </p:txBody>
      </p:sp>
      <p:sp>
        <p:nvSpPr>
          <p:cNvPr id="5" name="4 İçerik Yer Tutucusu"/>
          <p:cNvSpPr>
            <a:spLocks noGrp="1"/>
          </p:cNvSpPr>
          <p:nvPr>
            <p:ph sz="quarter" idx="2"/>
          </p:nvPr>
        </p:nvSpPr>
        <p:spPr>
          <a:xfrm>
            <a:off x="457201" y="2514601"/>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6" name="5 İçerik Yer Tutucusu"/>
          <p:cNvSpPr>
            <a:spLocks noGrp="1"/>
          </p:cNvSpPr>
          <p:nvPr>
            <p:ph sz="quarter" idx="4"/>
          </p:nvPr>
        </p:nvSpPr>
        <p:spPr>
          <a:xfrm>
            <a:off x="4645026" y="2514601"/>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7" name="6 Veri Yer Tutucusu"/>
          <p:cNvSpPr>
            <a:spLocks noGrp="1"/>
          </p:cNvSpPr>
          <p:nvPr>
            <p:ph type="dt" sz="half" idx="10"/>
          </p:nvPr>
        </p:nvSpPr>
        <p:spPr/>
        <p:txBody>
          <a:bodyPr/>
          <a:lstStyle/>
          <a:p>
            <a:fld id="{1CA3F6F9-DA16-40D2-BFBD-E80A622C8201}" type="datetimeFigureOut">
              <a:rPr lang="tr-TR" smtClean="0"/>
              <a:pPr/>
              <a:t>30.12.2025</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744F92DE-64D7-4525-8CCC-5A1C63851F8C}"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tr-TR"/>
              <a:t>Asıl başlık stili için tıklatın</a:t>
            </a:r>
            <a:endParaRPr kumimoji="0" lang="en-US"/>
          </a:p>
        </p:txBody>
      </p:sp>
      <p:sp>
        <p:nvSpPr>
          <p:cNvPr id="3" name="2 Veri Yer Tutucusu"/>
          <p:cNvSpPr>
            <a:spLocks noGrp="1"/>
          </p:cNvSpPr>
          <p:nvPr>
            <p:ph type="dt" sz="half" idx="10"/>
          </p:nvPr>
        </p:nvSpPr>
        <p:spPr/>
        <p:txBody>
          <a:bodyPr/>
          <a:lstStyle/>
          <a:p>
            <a:fld id="{1CA3F6F9-DA16-40D2-BFBD-E80A622C8201}" type="datetimeFigureOut">
              <a:rPr lang="tr-TR" smtClean="0"/>
              <a:pPr/>
              <a:t>30.12.2025</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744F92DE-64D7-4525-8CCC-5A1C63851F8C}"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1CA3F6F9-DA16-40D2-BFBD-E80A622C8201}" type="datetimeFigureOut">
              <a:rPr lang="tr-TR" smtClean="0"/>
              <a:pPr/>
              <a:t>30.12.2025</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744F92DE-64D7-4525-8CCC-5A1C63851F8C}"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tr-TR"/>
              <a:t>Asıl başlık stili için tıklatın</a:t>
            </a:r>
            <a:endParaRPr kumimoji="0" lang="en-US"/>
          </a:p>
        </p:txBody>
      </p:sp>
      <p:sp>
        <p:nvSpPr>
          <p:cNvPr id="3" name="2 Metin Yer Tutucusu"/>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tr-TR"/>
              <a:t>Asıl metin stillerini düzenlemek için tıklatın</a:t>
            </a:r>
          </a:p>
        </p:txBody>
      </p:sp>
      <p:sp>
        <p:nvSpPr>
          <p:cNvPr id="4" name="3 İçerik Yer Tutucusu"/>
          <p:cNvSpPr>
            <a:spLocks noGrp="1"/>
          </p:cNvSpPr>
          <p:nvPr>
            <p:ph sz="half" idx="1"/>
          </p:nvPr>
        </p:nvSpPr>
        <p:spPr>
          <a:xfrm>
            <a:off x="3575050" y="1676400"/>
            <a:ext cx="5111751"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5" name="4 Veri Yer Tutucusu"/>
          <p:cNvSpPr>
            <a:spLocks noGrp="1"/>
          </p:cNvSpPr>
          <p:nvPr>
            <p:ph type="dt" sz="half" idx="10"/>
          </p:nvPr>
        </p:nvSpPr>
        <p:spPr/>
        <p:txBody>
          <a:bodyPr/>
          <a:lstStyle/>
          <a:p>
            <a:fld id="{1CA3F6F9-DA16-40D2-BFBD-E80A622C8201}" type="datetimeFigureOut">
              <a:rPr lang="tr-TR" smtClean="0"/>
              <a:pPr/>
              <a:t>30.12.2025</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744F92DE-64D7-4525-8CCC-5A1C63851F8C}"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9" name="8 Tek Köşesi Kesik ve Yuvarlatılmış Dikdörtgen"/>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11 Dik Üçgen"/>
          <p:cNvSpPr/>
          <p:nvPr/>
        </p:nvSpPr>
        <p:spPr>
          <a:xfrm rot="420000" flipV="1">
            <a:off x="8004135"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1 Başlık"/>
          <p:cNvSpPr>
            <a:spLocks noGrp="1"/>
          </p:cNvSpPr>
          <p:nvPr>
            <p:ph type="title"/>
          </p:nvPr>
        </p:nvSpPr>
        <p:spPr>
          <a:xfrm>
            <a:off x="609600" y="1176997"/>
            <a:ext cx="2212848" cy="1582621"/>
          </a:xfrm>
        </p:spPr>
        <p:txBody>
          <a:bodyPr vert="horz" lIns="45720" tIns="45720" rIns="45720" bIns="45720" anchor="b"/>
          <a:lstStyle>
            <a:lvl1pPr algn="l">
              <a:buNone/>
              <a:defRPr sz="2000" b="1">
                <a:solidFill>
                  <a:schemeClr val="tx2"/>
                </a:solidFill>
              </a:defRPr>
            </a:lvl1pPr>
          </a:lstStyle>
          <a:p>
            <a:r>
              <a:rPr kumimoji="0" lang="tr-TR"/>
              <a:t>Asıl başlık stili için tıklatın</a:t>
            </a:r>
            <a:endParaRPr kumimoji="0" lang="en-US"/>
          </a:p>
        </p:txBody>
      </p:sp>
      <p:sp>
        <p:nvSpPr>
          <p:cNvPr id="4" name="3 Metin Yer Tutucusu"/>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tr-TR"/>
              <a:t>Asıl metin stillerini düzenlemek için tıklatın</a:t>
            </a:r>
          </a:p>
        </p:txBody>
      </p:sp>
      <p:sp>
        <p:nvSpPr>
          <p:cNvPr id="5" name="4 Veri Yer Tutucusu"/>
          <p:cNvSpPr>
            <a:spLocks noGrp="1"/>
          </p:cNvSpPr>
          <p:nvPr>
            <p:ph type="dt" sz="half" idx="10"/>
          </p:nvPr>
        </p:nvSpPr>
        <p:spPr/>
        <p:txBody>
          <a:bodyPr/>
          <a:lstStyle/>
          <a:p>
            <a:fld id="{1CA3F6F9-DA16-40D2-BFBD-E80A622C8201}" type="datetimeFigureOut">
              <a:rPr lang="tr-TR" smtClean="0"/>
              <a:pPr/>
              <a:t>30.12.2025</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a:xfrm>
            <a:off x="8077200" y="6356351"/>
            <a:ext cx="609600" cy="365125"/>
          </a:xfrm>
        </p:spPr>
        <p:txBody>
          <a:bodyPr/>
          <a:lstStyle/>
          <a:p>
            <a:fld id="{744F92DE-64D7-4525-8CCC-5A1C63851F8C}" type="slidenum">
              <a:rPr lang="tr-TR" smtClean="0"/>
              <a:pPr/>
              <a:t>‹#›</a:t>
            </a:fld>
            <a:endParaRPr lang="tr-TR"/>
          </a:p>
        </p:txBody>
      </p:sp>
      <p:sp>
        <p:nvSpPr>
          <p:cNvPr id="3" name="2 Resim Yer Tutucusu"/>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tr-TR"/>
              <a:t>Resim eklemek için simgeyi tıklatın</a:t>
            </a:r>
            <a:endParaRPr kumimoji="0" lang="en-US" dirty="0"/>
          </a:p>
        </p:txBody>
      </p:sp>
      <p:sp>
        <p:nvSpPr>
          <p:cNvPr id="10" name="9 Serbest Form"/>
          <p:cNvSpPr>
            <a:spLocks/>
          </p:cNvSpPr>
          <p:nvPr/>
        </p:nvSpPr>
        <p:spPr bwMode="auto">
          <a:xfrm flipV="1">
            <a:off x="-9526" y="5816601"/>
            <a:ext cx="9163051"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10 Serbest Form"/>
          <p:cNvSpPr>
            <a:spLocks/>
          </p:cNvSpPr>
          <p:nvPr/>
        </p:nvSpPr>
        <p:spPr bwMode="auto">
          <a:xfrm flipV="1">
            <a:off x="4381501" y="6219826"/>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6 Serbest Form"/>
          <p:cNvSpPr>
            <a:spLocks/>
          </p:cNvSpPr>
          <p:nvPr/>
        </p:nvSpPr>
        <p:spPr bwMode="auto">
          <a:xfrm>
            <a:off x="-9526" y="-7144"/>
            <a:ext cx="9163051"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7 Serbest Form"/>
          <p:cNvSpPr>
            <a:spLocks/>
          </p:cNvSpPr>
          <p:nvPr/>
        </p:nvSpPr>
        <p:spPr bwMode="auto">
          <a:xfrm>
            <a:off x="4381501"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8 Başlık Yer Tutucusu"/>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tr-TR"/>
              <a:t>Asıl başlık stili için tıklatın</a:t>
            </a:r>
            <a:endParaRPr kumimoji="0" lang="en-US"/>
          </a:p>
        </p:txBody>
      </p:sp>
      <p:sp>
        <p:nvSpPr>
          <p:cNvPr id="30" name="29 Metin Yer Tutucusu"/>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tr-TR"/>
              <a:t>Asıl metin stillerini düzenlemek için tıklatın</a:t>
            </a:r>
          </a:p>
          <a:p>
            <a:pPr lvl="1" eaLnBrk="1" latinLnBrk="0" hangingPunct="1"/>
            <a:r>
              <a:rPr kumimoji="0" lang="tr-TR"/>
              <a:t>İkinci düzey</a:t>
            </a:r>
          </a:p>
          <a:p>
            <a:pPr lvl="2" eaLnBrk="1" latinLnBrk="0" hangingPunct="1"/>
            <a:r>
              <a:rPr kumimoji="0" lang="tr-TR"/>
              <a:t>Üçüncü düzey</a:t>
            </a:r>
          </a:p>
          <a:p>
            <a:pPr lvl="3" eaLnBrk="1" latinLnBrk="0" hangingPunct="1"/>
            <a:r>
              <a:rPr kumimoji="0" lang="tr-TR"/>
              <a:t>Dördüncü düzey</a:t>
            </a:r>
          </a:p>
          <a:p>
            <a:pPr lvl="4" eaLnBrk="1" latinLnBrk="0" hangingPunct="1"/>
            <a:r>
              <a:rPr kumimoji="0" lang="tr-TR"/>
              <a:t>Beşinci düzey</a:t>
            </a:r>
            <a:endParaRPr kumimoji="0" lang="en-US"/>
          </a:p>
        </p:txBody>
      </p:sp>
      <p:sp>
        <p:nvSpPr>
          <p:cNvPr id="10" name="9 Veri Yer Tutucusu"/>
          <p:cNvSpPr>
            <a:spLocks noGrp="1"/>
          </p:cNvSpPr>
          <p:nvPr>
            <p:ph type="dt" sz="half" idx="2"/>
          </p:nvPr>
        </p:nvSpPr>
        <p:spPr>
          <a:xfrm>
            <a:off x="457200" y="6356351"/>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1CA3F6F9-DA16-40D2-BFBD-E80A622C8201}" type="datetimeFigureOut">
              <a:rPr lang="tr-TR" smtClean="0"/>
              <a:pPr/>
              <a:t>30.12.2025</a:t>
            </a:fld>
            <a:endParaRPr lang="tr-TR"/>
          </a:p>
        </p:txBody>
      </p:sp>
      <p:sp>
        <p:nvSpPr>
          <p:cNvPr id="22" name="21 Altbilgi Yer Tutucusu"/>
          <p:cNvSpPr>
            <a:spLocks noGrp="1"/>
          </p:cNvSpPr>
          <p:nvPr>
            <p:ph type="ftr" sz="quarter" idx="3"/>
          </p:nvPr>
        </p:nvSpPr>
        <p:spPr>
          <a:xfrm>
            <a:off x="2667000" y="6356351"/>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tr-TR"/>
          </a:p>
        </p:txBody>
      </p:sp>
      <p:sp>
        <p:nvSpPr>
          <p:cNvPr id="18" name="17 Slayt Numarası Yer Tutucusu"/>
          <p:cNvSpPr>
            <a:spLocks noGrp="1"/>
          </p:cNvSpPr>
          <p:nvPr>
            <p:ph type="sldNum" sz="quarter" idx="4"/>
          </p:nvPr>
        </p:nvSpPr>
        <p:spPr>
          <a:xfrm>
            <a:off x="7924800" y="6356351"/>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744F92DE-64D7-4525-8CCC-5A1C63851F8C}" type="slidenum">
              <a:rPr lang="tr-TR" smtClean="0"/>
              <a:pPr/>
              <a:t>‹#›</a:t>
            </a:fld>
            <a:endParaRPr lang="tr-TR"/>
          </a:p>
        </p:txBody>
      </p:sp>
      <p:grpSp>
        <p:nvGrpSpPr>
          <p:cNvPr id="2" name="1 Grup"/>
          <p:cNvGrpSpPr/>
          <p:nvPr/>
        </p:nvGrpSpPr>
        <p:grpSpPr>
          <a:xfrm>
            <a:off x="-19017" y="202408"/>
            <a:ext cx="9180548" cy="649224"/>
            <a:chOff x="-19045" y="216550"/>
            <a:chExt cx="9180548" cy="649224"/>
          </a:xfrm>
        </p:grpSpPr>
        <p:sp>
          <p:nvSpPr>
            <p:cNvPr id="12" name="11 Serbest Form"/>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12 Serbest Form"/>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hyperlink" Target="https://susurlukmyo.bandirma.edu.tr/tr/susurlukmyo/Sayfa/Goster/Ogrenci-Formlari-14145" TargetMode="Externa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Dikdörtgen"/>
          <p:cNvSpPr/>
          <p:nvPr/>
        </p:nvSpPr>
        <p:spPr>
          <a:xfrm>
            <a:off x="971600" y="332657"/>
            <a:ext cx="7776864" cy="5940088"/>
          </a:xfrm>
          <a:prstGeom prst="rect">
            <a:avLst/>
          </a:prstGeom>
        </p:spPr>
        <p:txBody>
          <a:bodyPr wrap="square">
            <a:spAutoFit/>
          </a:bodyPr>
          <a:lstStyle/>
          <a:p>
            <a:pPr algn="ctr"/>
            <a:endParaRPr lang="tr-TR" sz="5200" dirty="0"/>
          </a:p>
          <a:p>
            <a:pPr algn="ctr"/>
            <a:endParaRPr lang="tr-TR" sz="5200" dirty="0"/>
          </a:p>
          <a:p>
            <a:pPr algn="ctr"/>
            <a:endParaRPr lang="tr-TR" sz="5200" dirty="0"/>
          </a:p>
          <a:p>
            <a:pPr algn="ctr"/>
            <a:endParaRPr lang="tr-TR" sz="4000" dirty="0"/>
          </a:p>
          <a:p>
            <a:pPr algn="ctr"/>
            <a:endParaRPr lang="tr-TR" sz="4000" dirty="0"/>
          </a:p>
          <a:p>
            <a:pPr algn="ctr"/>
            <a:r>
              <a:rPr lang="tr-TR" sz="3600" dirty="0">
                <a:latin typeface="Times New Roman" pitchFamily="18" charset="0"/>
                <a:cs typeface="Times New Roman" pitchFamily="18" charset="0"/>
              </a:rPr>
              <a:t>2025-2026 Eğitim – Öğretim Yılı Bahar Döneminde Staj yapacak olan 3+1 uygulamasına tabi öğrencilerinin dikkat etmesi gereken hususlar !..</a:t>
            </a:r>
          </a:p>
        </p:txBody>
      </p:sp>
      <p:sp>
        <p:nvSpPr>
          <p:cNvPr id="16386" name="AutoShape 2" descr="BANDIRMA ONYEDİ EYLÜL ÜNİVERSİTESİ - Rektörlük Goster"/>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tr-TR"/>
          </a:p>
        </p:txBody>
      </p:sp>
      <p:sp>
        <p:nvSpPr>
          <p:cNvPr id="16388" name="AutoShape 4" descr="BANDIRMA ONYEDİ EYLÜL ÜNİVERSİTESİ - Rektörlük Goster"/>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tr-TR"/>
          </a:p>
        </p:txBody>
      </p:sp>
      <p:sp>
        <p:nvSpPr>
          <p:cNvPr id="16390" name="AutoShape 6" descr="data:image/png;base64,iVBORw0KGgoAAAANSUhEUgAAA5YAAAN8CAYAAAAj1DWaAAAgAElEQVR4Aey9d5xdV3X3/fz7PlgupJHyIW9wxRBscAiBUEIJ4UnehAcSklgzMgYMBozpkAABgk0NhBpDgICLpNFUVfciWbIsW5JluaiX0fQqTZ/RtHvX+/mttdc++16NLFl3JE356ePxOfeUffb57r3vXb+91t77fwn/kQAJkAAJkAAJkAAJkAAJkAAJkEAJBP5XCffyVhIgARIgARIgARIgARIgARIgARIQCktWAhIgARIgARIgARIgARIgARIggZIIUFiWhI83kwAJkAAJkAAJkAAJkAAJkAAJUFiyDpAACZAACZAACZAACZAACZAACZREgMKyJHy8mQRIgARIgARIgARIgARIgARIgMKSdYAESIAESIAESIAESIAESIAESKAkAhSWJeHjzSRAAiRAAiRAAiRAAiRAAiRAAhSWrAMkQAIkQAIkQAIkQAIkQAIkQAIlEaCwLAkfbyYBEiABEiABEiABEiABEiABEqCwZB0gARIgARIgARIgARIgARIgARIoiQCFZUn4eDMJkAAJkAAJkAAJkAAJkAAJkACFJesACZAACZAACZAACZAACZAACZBASQQoLEvCx5tJgARIgARIgARIgARIgARIgAQoLFkHSIAESIAESIAESIAESIAESIAESiJAYVkSPt5MAiRAAiRAAiRAAiRAAiRAAiRAYck6QAIkQAIkQAIkQAIkQAIkQAIkUBIBCsuS8PFmEiABEiABEiABEiABEiABEiABCkvWARIgARIgARIgARIgARIgARIggZIIUFiWhI83kwAJkAAJkAAJkAAJkAAJkAAJUFiyDpAACZAACZAACZAACZAACZAACZREgMKyJHy8mQRIgARIgARIgARIgARIgARIgMKSdYAESIAESIAESIAESIAESIAESKAkAhSWJeHjzSRAAiRAAiRAAiRAAiRAAiRAAhSWrAMkQAIkQAIkQAIkQAIkQAIkQAIlEaCwLAkfbyYBEiABEiABEiABEiABEiABEqCwZB0gARIgARIgARIgARIgARIgARIoiQCFZUn4eDMJkAAJkAAJkAAJkAAJkAAJkACFJesACZAACZAACZAACZAACZAACZBASQQoLEvCx5tJgARIgARIgARIgARIgARIgAQoLFkHSIAESIAESIAESIAESIAESIAESiJAYVkSPt5MAiRAAiRAAiRAAiRAAiRAAiRAYck6QAIkQAIkQAIkQAIkQAIkQAIkUBIBCsuS8PFmEiABEiABEiABEiABEiABEiABCkvWARIgARIgARIgARIgARIgARIggZIIUFiWhI83kwAJkAAJkAAJkAAJkAAJkAAJUFiyDpAACZAACZAACZAACZAACZAACZREgMKyJHy8mQRIgARIgARIgARIgARIgARIgMKSdYAESIAESIAESIAESIAESIAESKAkAhSWJeHjzSRAAiRAAiRAAiRAAiRAAiRAAhSWrAMkQAIkQAIkQAIkQAIkQAIkQAIlEaCwLAkfbyYBEiABEiABEiABEiABEiABEqCwZB0gARIgARIgARIgARIgARIgARIoiQCFZUn4eDMJkAAJkAAJkAAJkAAJkAAJkACFJesACZAACZAACZAACZAACZAACZBASQQoLEvCx5tJgARIgARIgARIgARIgARIgAQoLFkHSIAESIAESIAESIAESIAESIAESiJAYVkSPt5MAiRAAiRAAiRAAiRAAiRAAiRAYck6QAIkQAIkQAIkQAIkQAIkQAIkUBIBCsuS8PFmEiABEiABEiABEiABEiABEiABCkvWARIgARIgARIgARIgARIgARIggZIIUFiWhI83kwAJkAAJkAAJkAAJkAAJkAAJUFiyDpAACZAACZAACZAACZAACZAACZREgMKyJHy8mQRIgARIgARIgARIgARIgARIgMKSdYAESIAESIAESIAESIAESIAESKAkAhSWJeHjzSRAAiRAAiRAAiRAAiRAAiRAAhSWrAMkQAIkQAIkQAIkQAIkQAIkQAIlEaCwLAkfbyYBEiABEiABEiABEiABEiABEqCwZB0gARIgARIgARIgARIgARIgARIoiQCFZUn4eDMJkAAJkAAJkAAJkAAJkAAJkACFJesACZAACZAACZAACZAACZAACZBASQQoLEvCx5tJgARIgARIgARIgARIgARIgAQoLFkHSIAESIAESIAESIAESIAESIAESiJAYVkSPt5MAiRAAiRAAiRAAiRAAiRAAiRAYck6QAIkQAIkQAIkQAIkQAIkQAIkUBIBCsuS8PFmEiABEiABEiABEiABEiABEiABCkvWARIgARIgARIgARIgARIgARIggZIIUFiWhI83kwAJkAAJkAAJkAAJkAAJkAAJUFiyDpAACZAACZAACZAACZAACZAACZREgMKyJHy8mQRIgARIgARIgARIgARIgARIgMKSdYAESIAESIAESIAESIAESIAESKAkAhSWJeHjzSRAAiRAAiRAAiRAAiRAAiRAAhSWrAMkQAIkQAIkQAIkQAIkQAIkQAIlEaCwLAkfbyYBEiABEiABEiABEiABEiABEqCwZB0gARIgARIgARIgARIgARIgARIoiQCFZUn4eDMJkAAJkAAJkAAJkAAJkAAJkACFJesACZAACZAACZAACZAACZAACZBASQQoLEvCx5tJgARIgARIgARIgARIgARIgAQoLFkHSIAESIAESIAESIAESIAESIAESiJAYVkSPt5MAiRAAiRAAiRAAiRAAiRAAiRAYck6QAIkQAIkQAIkQAIkQAIkQAIkUBIBCsuS8PFmEiABEiABEiABEiABEiABEiABCkvWARIgARIgARIgARIgARIgARIggZIIUFiWhI83kwAJkAAJkAAJkAAJkAAJkAAJUFiyDpAACZAACZAACZAACZAACZAACZREgMKyJHy8mQRIgARIgARIgARIgARIgARIgMKSdYAESIAESIAESIAESIAESIAESKAkAhSWJeHjzSRAAiRAAiRAAiRAAiRAAiRAAhSWrAMkQAIkQAKzikA+nw/5zYnu5/xz8hrJIewmH5OLcsc7EdPHjt/vWzuZi+lk+YmHSt6ZOr8lJ8sESIAESIAESOC0EaCwPG1omTAJkAAJkEBJBArUFYRcJuY03aLzuQL5aKLRRJ/fm93v2tTF4onFoacx9Rul96f7dnUQwOFWPa95T/ODA/aMfH7y2Hed+rE8SgIkQAIkQAIzhgCF5YwpCmaEBEiABEggJeACrUA/BvEVRWZUhplb0g+laZ38/nEE5HMk6vk8+WeIeVqnTDM8P9OczydZXksCJEACJEACZ40AheVZQ88HkwAJkAAJPBcB113HF26mvnCd/SsWhcWf/bog7Io9oNnpk9vzDJ7c1fEqex/zr2Z5t9OeZHo8l6PKjPC4QwIkQAIkMGMJUFjO2KJhxkiABEiABCy61QQipJgLr5RMwbH4IRNuOJSTLLw0ClWcOM4/OzVFCGu43sJV7YPn6zhJ6WHLQ3H+kb7fNSExTdWRhc/2q7glARIgARIggZlKgMJyppYM80UCJEACJFBAIGowjEHMT8RxiPF4crUeO94JHM/bpDwj4znpHhiV+vY+2dFwWLYf6pHH93bLo7u6ZOPOdln7VIvc/USzrNraJGu2tcgDT3fIIzs75dFdHfLYng55qqFXnm3skYPt/dLVPyYjY+GhOqHQ8T2meL7PORSFLrKVKU19m/QzPZdJAXOXBEiABEhgxhGgsJxxRcIMkQAJkAAJOIGgAe1j8iHINzueiLihsUk52DUom/d1Se2WNvnZvXvlqxXb5PqfPSrv/OaD8qYv3yuv/NydctENNfI776uV88oq5NyFFbIA23L7W1C2VM5btEzOLV8Wji+T88qWJddlx3Gf/S2Vc8sWywVld8hvX1MhL7lhpbzqM2vkTV++X/7vt9bJh366Sb5WuV1+es8uWf74Idm4/4g0tPfL8HgIc43vllPvqn/UbZHYdDbckgAJkAAJkMBMIkBhOZNKg3khARIgARLICMCrGDyLOlmPeilFOgfGZOv+Dql8pEG+U/e0XPezTfLWrz0of3R9rVxQtiQKxHMXLjXhWG4iEUIRIhJ/JhSX6rUmKoNYjOfCNS4uFy4VpOfX4n4TpTgOQWr3u9C0z7g+uye7F3lYKgs0P0vlwg/XyVu/+oB84JZN8q26HVK9oV627O+WI/1DFgk8hSczg8Q9EiABEiABEpgZBCgsZ0Y5MBckQAIkMCMJuOdMMwfPYDiAjc/MenyHWjbOUS+3m0K4J0JZj/8PIaCDo5OydX+X3PrgPvnMbVvkr77+kLz4umoVdBBs8DC6kLOtCUkIPhN0JuwyAWjiEJ/9mO/7ZxOddj7zUrpAtGf6cYhDF69pOi46PW8uSP2zekTVU1ooVnHe08Z2wcJKfd+/uulBff/b1h1QTyy4ZOwNqofM+hZkA26FnB7PqFv52AV21K7Ljvt9ces3p4n7MW5JgARIgATmNQEKy3ld/Hx5EiABEngOAioebJygr62IQyoyXFjEa4rS8fPFh12FRk+kXQCxtHFnq3x/5bOy8AePyCs/tULOX2TePhNcJvawb57HVNSZJ9IEXWHYql/vW/csWthrYbhroZfRPY2ZSPV7La1CUat5ip5RC6l1keji072XLkL9HqTnQtiP2TYNza1UEQ0mLyy7TV726Tul7Afr5Hurd+lY0OHRnA3aDNyxcTHoItQ7BWKR5FPhj8mCIFihWQsLz9JJxotq4jEV7pAACZAACZCAEqCwZEUgARIgARKYkkBecqoxCmVGdmk8rpPpBFHip/Oi87BaCOtk5j3LW5oH2vqkYmODfOrXj8vrvniPnB9DToNgK68yARnEWvQo4rqFJrLSMZEQZv55qq2LOhWFRZ5GD4/F1kSeh7Z6mpkANVGJsNfMO+pCMd2qNzO8kx/39CEaFywy0Vic10xgesiuhc1aepYv3A/ResHCENpbvkxeWL5YXvule+Xjt26Ryo0HZE9bvwpLiMJEy2flEDyasQy93MIWZW9lV+T6jOeLbuBHEiABEiCBeU+AwnLeVwECIAESIIGpCajowP+C+kh2o+jIvGKWRnqNe7pwrKFrUG5ft1/ed8tjcskNy22sYhjPuODqJVFYQripaPJQURecBdulcl75kszL52MpVTDa/e4tdEGqnz2NICxTUVcoFNPJeWxSHjwPk/MUCrxMHJp4zLylFlKbjrv0MNo03DXsQzyXVWWCOeYvjA0Nn88vr5QFV0PQhvGdOtnQMjkn8eJeoNxMgF70kVq59pbHlDv4WzGGyYK8yPVg4o0Mx70cvQz15hgJnYXKejLckgAJkAAJkACFJesACZAACZDACQgUiZH0aoiNApeYjZ3EEh7LH2+UG36xSV7x6TVBkGVCC0IMXjsIOgi8c5KJccxraOLRxV/q9YNoO//qQu+dC0cPJfXrsYUYtOdknkdP15/v1+FaCDik5+dwrXsqPUQV5yyflg/7bM+J97kQDQJa8xhFI0RlmjcTqXqvX+Pb4LV1AanXlC0OeQoezXCN5bOiQHjjGJ51xSdXy42/fELqHj0o3QPjqhWzqFcrYyvKnHYmYD8TmFjiBQUfRKjupxWB+yRAAiRAAvOdAIXlfK8BfH8SIAESOC6BIDb0vAmKqCeCyMDGj+1v7ZUfrt4pb79pbRBNED2JVw6eRXj+Fi4NXrZMTCEUtlhonQcvXvDGZVubTRWf7S8LSU2vUTFZvkwFa7GIxDl9VhBjlkcTXy4QcY/nxwRheA99HxNzft7TS8UtwnVx3J7tHlBL09ODUDynPFxTtjgRgyZWcZ1f62LVt56u5iEIWGei4jc829OAWM7yY/l4+9fukx+u2St7WvpMQIaCzImHLo/reEsvXxWVOYTWZkeOW3V4ggRIgARIYN4RoLCcd0XOFyYBEiCBkyNg4+zsWkgJ/UtExXg+J4/uapMvLHlSXvnpO3VMpAkhF1TmlXRPm4scCDkVOfA8IrwziET3NkI0qYDSMY/HCkkVVfBCJh5PF5UaUqrhoiY8f/vaKrnshhXypi/dI+/5j7Vywy8el69WbJf/WLlTfnHPTqlYXy9rtrbKwzu7ZOuBHnmm4Yjsbu6Vhq4haewckqbuIekcOCo9I2PSNTAsTd0D0tg1qOd2Ndn1WBoE969+olWWrD8kt9y7R/5z1bPylcpn9Hl//x8b5A1ffkAuu3G1/NZ77d2w1IiLbIhDz78LSd06h3JwwnjKIIjDWNAobBESG5ZRiUK+zMeoZuIdz0C6/ixNL4QUX/mpNfLFJU/KozvaxZbWhLzEvzApkO5lgjLbO7m6xKtIgARIgATmPgEKy7lfxnxDEiABEjglAiYeQlikpjAhudyEPLKnWz75P5vlwo+sEozpM6GSefHwWY9B3AQx5J42bE0QmddMBWYSahpFT5igJhWZmdhyIbVU/uj6Onnjv90n5T/YKF9auk1+ef9uuX97k+xo6ZeBwaPRm3piACHEM1zowqnYO1f8uTBd8/AWHsMnMLQlQpBu7+Ck7Gvpkfu2t8uv7t8j/1bxpJT/6FF5/b/dJy++vsY8lyokC4Wgs1N+6lHNQnuLzylv9xYHIQrhDr4mXjF2FB5hdALYJEDwnp5TVikXXV8nH/+fbfLo7m4ZQ/bD+qFpfTj2HXmEBEiABEhgvhOgsJzvNYDvTwIkMGcJuBBwkYQXjXO3pgfDuDkcKjisZGyilqfqu+WLS56QSz+2QhbojK0VAq8bhGE6YYwJQQvlVNEYxA0EjIV9Bo9ZDIe1z5nAycJU3ZOHLbx9f/ettfKvdzwhtz60V8Vt7+BIzO9zC76ZWsTJch8AP2njGLuHcrJpd6fc9tB++dc7tsg7v71OLrtxpZy/MJs8yIW7i8SMlYlE/bwIIrIqGS+6TMvMxGWFThYUhbtPbKRb9zgvk8tvWKEe6W2HuiPrOM5Sskl8srpTKNBxbSybULmOrWMztXyYLxIgARIggedDgMLy+dDitSRAAiQwqwhM4UHDbC2ZCgiTsbigNO+kvWJODh0elm/VPaNhrjpmEEISYwFjSOVSOW8RQllDWCrO60ylFeoNc5EJIYp7TBiZ6FQhGcYhepini0tM9rPoR+vlB6t2yNodnXJ4EH4zEyhRlCSvEYXLrCqbLLNpcaTvkr2rdQdgwp11Ozrl+6t3yft/vEEQvnr+wttV6KvQhFhXr6N7j608zk+8xhCiKItzyhfLuSEMFh5LE6jJfSgbjN2E0NRyqpBXfnq1fLP2aWnsHo5rXWpkdMxoqE7hc9qJgUMmQ0Mdm6JqZkS4RwIkQAIkMBsJUFjOxlJjnkmABEjgZAgkxrva+jqD62Q2dk7TKPSajU+IrNjcJO/89kNy/iKf5dRDT7GtDKGTIYQyTHKDWVohYDDGT0VOnKSnMpuUBp7OOE7QPJO/+74q+ZtvrlUB+/AzHdI/YiGjyBryHDSKva1+MI9YXkNLkxlpcW0y/vNk8Myca6yg4vvquqCYXTcpwJhZe3//2DsyKQ8/06aC7+++uU7+4P3VVj6YaTfMBque5eBd9rGYKjBVWLp32UKTTdyjDG2CJS9T7xhYUF4jLyxfKu/8zgOy/PFmOTqB8rKZgDEm18oLW89nurVco5zS8bv+LtySAAmQAAnMbgIUlrO7/Jh7EiABEjguAZj3hQa+XYpjkANRp+VFdrf2yReWPiEvub5awyXVg6UeSJ/sxSaBgZfLxkVaGKyN28uW84CohJCBqMHkOheU4XrMSGprMP7B9TVy9fcflp/cvUu2HuyW8aCmXFS5YNScxoPIbCY4p3rhVFSm+1NdO1OOQQdrXp1BEMbpa0+VVz+fKe/QOZCflIncpGw7eFhuuXu3lP3oYXnxddVxvKuGwEJMJuXq3mIdZ5l4Lt3L7F5kLddFoQ5goqAQMvuSD9XJl5Zu15lls/xMleu0o8AF6NTX8SgJkAAJkMDsJEBhOTvLjbkmARIggZMkkJOcOr70f3ZPbly3k5N5WfVEo7zj5gd0LJ4KD11b0TxW5t3Kxtup+PAZXQtmKvVxkrZ+IrxbEC8QpxcsqpS3ffU+9UhuPnDEhGSScxOB7tXCCdt38eSeredyRs4WIZm8dtgNgtBFvh5NWfgd2bH4rhoKjOOZYAOzAnGXF8nlcrL1wGHl/1c33S+/gdBliMIgEnXG3hDOfM7CJSoYEd6sIc3wLoeOBOtoCPUC91+9JE7884Jw3TtufkhWbmmWyTzCXS3kFfnVfHneNMco5njUj3BLAiRAAiQwywlQWM7yAmT2SYAESOC4BNwjFi6Azw/CDeGmP75zr1z+idXqfVRvFGZrVYFh4+zUI6WTv1iIpE3Eg1BXE5q4B/sqUsrMMwnvFjxdl1xfIzf+9zZZvaVJeoYRJjkRPI4hI0FTuHcy+q/8OC4r0B2FAspSsWMhxbiJwisemek7U71HNtbV3ydutQSDWEtu1fNgFgRb/Kyv7/xyMjByVO7c1iw3/vxxuegjyy18OcwOe56GPtukPiokFyKcNgt9RoeBHQ+dDaEu6ORNwUuNevOyT6yUH9y9W/qHxoLOxfhYK1Pkq6BoZ3rxMH8kQAIkQAInTYDC8qRR8UISIAESmF0ETLDBqLfZRg+298unbntCfvcD1WHcYyYi4Z30SV509tayxVE0uvD0GUQ1PBKeyzC5C45f+ekV8sWl23U2U0jJvJhXVPVEGA9pmge5ysXReHbeuAbtEcZKBnEVVQjEUaKkCvZn8/jKIi9jUsUQsOxMksPH7iYXRVzu+c3nZTLQ1tBbvzsvgnVIH9vTIV9esl2u/NQqDZl1r/WCWLY2YZOGNEdP5xLzRuuyMt654MvI2BYT/vz2++vkc7c+Kvva+0xMuhdT85CWpWeKWxIgARIggdlMgMJyNpce804CJEACz0FA9UZe5Mn6I7LwPzfY+pFhfB28jfBAwcOk4ZC6liTGStrkO3oujKVT7yXWOwyT83iI7Cs+vUq+VvO07Grq01y4Vw0fTOC4pyxkMlM94YJsptdCD5tdr/mPaRUKsDSpkPqs3fh72gukArpYfGXn/P2x9Q6EAuHtF7gATx7iu1l52XN2NvfJN6p3yCs/tSqMoTRvtdcTlLuFxFqYczr+0kNm9Rg6JXQWYNSZSg2zvvr7G+SJ+sMxt3RbztrqyoyTAAmQwHEJUFgeFw1PkAAJkMDZJeACwHORaYUQTugHdBsCSsMxeAUf3dMu7/r2wzaRThg7aSLBxCMEIz6bl8qWpkhFposIFZI6WUuFXPrR5fKFxdvkiQMQCfw3mwlYVTFRaVUI/x/XiZ3QGYHJnC65odbGXZZZ/UBdsXpjdcfqRlaHvD5ZZ4Rdax0SFj777u+sk8f2dBm2UFf1QxxzafnR2pycjyI4OTab2TPvJEACJDAXCVBYzsVS5TuRAAnMEQJhbNqkCUkfI5m9nBnh+jka3Dl56JlW+ZubH9T1B3X8m4ethjGRKi5D6CvGSNqkLQiLDeMpyzFmEmJhsY6xw5IgH7xlkzy8syNMvhNEbJYR7s1CAlZlUIdyOjQz+yxx1mCU9MM72+QDP39cfu9azO671Na11PVKbbIfE5sWVm2dEbZmqU4QtHCpzgx8XhmWmrFJnRBC/X++8YCsfbbNxl6KPc9m/kVuLHQ77Ln7Ozo5tR3E+j4LwTPLJEACJDBHCVBYztGC5WuRAAnMAQJqPAfx6JOyhDUD9e3iebtm7bMd8pav3qsT6MDAVwGpY+VsTUN4kTQEdpF5n0xgwpOEMXMQlVXhzzxQb/jSvfKLB/ZJ79CojnvMbPlscpk5QHl+vwIKNV88lhP1aTyGM+slIloPfv3AXnnjv92jnQ5WXyAWq+Issuio0LG45TUmQoOnXOue1j94Ma0DA2ufvv0r98m6He3xWZKfyPZDydjzrY77JEAFYb/zuwT59iRAAiQwYwhQWM6YomBGSIAESKCIACY78YlXwikLCQxGdjj2xMFe+btvPJR5ksLEK+o9wvqROlsrlohYKli38H/D24RrMGYSnqSrq9WrhEl7MLHPp3+9VZ481KueohiCGCaD0fycYE3JorfgxxlKwGfltZlkbZInF5FZuYfMW5WL9fGphj755K1b5ffeX62dEi/EUiXaMbFMzl+IMZaLdTwm6mAaXg3hiWPwcqoIDfXwb7/5kKAem2C0ep9hyzoykD+fBCo7zz0SIAESIIGZQIDCciaUAvNAAiRAAlMQiEY+RB0++L+8haIeaOuTsh+GSXnCxCoxLDF4KtWAhzeyfImcX15py0eULRZ4i2D8u+h8+adXys/u3yVDw+MmKHWunOOHvMYhcZ4nbmc3Aa1fVt4o21jd8hMhTNYmWtKXxEmtADnpHx6VW+7bq7PKwuttIjKIx/IgMnWCqEp5YRjT6yHX8HSaZz0bv4n6HGeR1Yeh7k+GmYIdcVS5foBbEiABEiCBGUCAwnIGFAKzQAIkQALHJwBjv9CD09ozLDf+8gld7N69PwhnPafcvERYNgRGu3uKLMw1rDuJ2V3LTQDgund+c53cs61FJmG/x3Uvg+EOARFFRGEOLU+Fx/hplhGI5R3yrYoSIxit/OG1xCcVmWHJGLvSOxzCGOC8rlQq921vk3d+c62ch1BrX+80eChRB+HJ9M6NBVd7+HW2bA2WNMG6mRcsqpRP/HKLtPb2HwNU82KjMI85xwMkQAIkQAJnlwCF5dnlz6eTAAmQwHEJmBGdnR4bz8t3Vzwrv/O+avU02oyc8PaYIa8T8ehYSVvk3talRNghlhEJ6wuWV8lvli+Rj/xssy4TYt4pjGsLYkIfZx5SHLO/LA+2h2uxWiX/zWYCHu7qW30XrXQoX6sP9n7mrfQ6ctx3xi15ESxb8tGfPya/eY2FvFpHRqUtYbLwDu30sPq4TBYswgRANu4Sx6xOI0z2dnnRtZXy3eU7ZGgca6LqlD5W74obxnEzxBMkQAIkQAJnkgCF5ZmkzazIDVkAACAASURBVGeRAAmQwPMiEDxDeZHVTzTLyz6x0sZRxjUobZIdnZAHy0GEWV0R/gpRCYM9hsaWV8jvvLdGPnvbdmk5MlIoHAoWrk8yGAz4KDxC+GP8nFzK3dlHAGMstSxjOdu8w3gT126+1WM6c05WJ/WN9QKbcAe7mqZu89LcPSKfu22LvOh95i1X0YhxmGGyKOsQsU4Q1FN4NU1chrG/C5fKCxYukys+uVJWbW0LmTLBm+Zr9pFnjkmABEhgbhKgsJyb5cq3IgESmCEEYihhMLZhsZsBHkzjvC31UOwhQvZxBbw/f/etB+Nak1noqxnkCIGNk/BgWRGflXNhpU3QU1YlL76uWm6qekq6B0ZVUOqTw+NnCCZmYw4SQBWDcD0yMCo3Vz8rf3BdbZh9OMwMW75E/reO+w3L3KAzxP8QQovw7hBCC+GJMNvdzZjgp/hfCMnVw8HbyvpdDImfSYAESOC0E6CwPO2I+QASIIF5SyAatwgbNa8OxjLqPxeY+BCui5eLyMDwuHz+9iflNxZlYyOxLqCOmyyrih5JTMIDMamzbeo4yxDyWrZUfue6Wrmp+knpGR23yVYKnuMZCfnhhgSmm0BaoSUnPcMT8vWaZ+RF78dSJCYuzdteIRhzee4izGDs3nbzwF+w0EK93fN+wTUV8vnFT2j7cM+5OlI178f3Zvq1uCzdn+5XZnokQAIkMJ8JUFjO59Lnu5MACZwBAhY6CBs7s7OLRV34HDZ3bW2QSz+2Iq4vqUY1JuTBGLSwPAOEpIW7hqUbsF4gjl2NkNcq+dLSbXK4b8y8o/HZPnbyDLw2HzHvCVh9P3Zdyu6BcfnK0iflt6+tkfMW2TqqEJiouzZbcQjjRoeJhsjamqwWKmsdLZfdsEJWb2uyscGhk8aB63N1Mqqsxfk5bkmABEiABE4fAQrL08eWKZMACZCAiUm3dDEhSpERrCGw4Vj7wKiU/2CjLsGANSUR9gqxiHBBzJi5AOGtvoQDxqMtrFRxuaC8RkXnb1xbKZ+7bau09WIMpeiMnmGtiFASeH42jo7FQwKnk4BW+7AWq/VwTNpkUEHvdfQOy+fueEJngT1PvZVLdVZYF5A6wY+GelunCer+C9AOwmRVaB/l339EOvoxuY+N70R7sgmpss4beihPZykzbRIgARLICFBYZiy4RwIkQALTTCCb6AQzaqqkiyLTPJj4CMP39rX18vvXVamXEga0/i2s1Bk04aWEEQ0PJYxtn+AEY9AQHos/CNL6lj4TsngLTTi6Km3ZwfB2OgfPNL8pkyOBYgJBP+rhdN+uC8IvL3Kgc0AW/eDhJDzW1l09r6wqTkjl9V87WxBGm4zF/P0PVcuv1h60ZMODjn1eljsKzYwF90iABEhgOglQWE4nTaZFAiRAAgmBaNzm3FMDaRnEpgpKM6r/+qYHdFKT/6e8UrcIB/R1/xaULVYhCYMaf742JUIE8fcX/3a/bNrZYU8N3iE8Nz57ymVBMm9Okl3uksD0Esjls3qYz0mYfFhnjk0nqzKhl5NH9vbIm750j3okrX4vNu9kWI4kevEx+/GibBkddMJg3Va0o/3tw+EdQgh6NgCTYyunt3SZGgmQAAkcQ4DC8hgkPEACJEAC00PAxF2hgavHQjjqrx/coxOZ+DIL52O8GcZQhkXl1WDGGDOECWJykxACCG8NxphVbKw3YzksUG9rSwbhmjMRa29SKCTV1s6U5/S8LFMhgWIC2tFhvRxWK48NBbf2kIWxom5WPXpQXvrxVbpcDjpZzr26Vut+Nt5ymZyz0NqDhsuijZTfoZ0xv/u+Ovn1A3u1XSBt/UvEZXEW+ZkESIAESGD6CFBYTh9LpkQCJEAChQTUqh0PXpsg+PKT0tE/Ku/+zrq4zqTO6IrZMH2G1zgTLDw2VTaBCcJeyyrkhddUyVcqn5LhsTCuTJ8I4ejpmzXtBrtnCOsLpv+KP6fnuE8C00EgCrskMYSE6z+toNluVl9NfKJ+f6XyGfnNa2wiH3S4QEQiHPycMow1tqVI0Mli4eFhdmRMcLVwqbz7uxukq6ffhGX6fIrMhAZ3SYAESGB6CVBYTi9PpkYCJEACGYEi4xnib9XmRnnJ9ZkHxr2Q8Fr6uDGfvARLMlhIYIWcu6hW/vbr98vu1j4VkdlDuEcCc5VATna2DsjffvMhnahKx1eGsFgdW1yOMck+c6y1H29H2P7R9Stk5ZbmEHrr4eG+buxcZcb3IgESIIGzR4DC8uyx55NJgATmPIHMOzM2npfP3bZFfu9Dq+RlH1+tf6/69Gp59efvlis+uVouv3GVvOyTd8mlN66R3/9AjfzWezFxz+2CcWWX3LBcwwNTr2SiWec8Rb7gPCWA5oOKnh+Xqk0tculHl2vnCzpbfuu91fKH1y3TZXle/slVcvnHV8jLPrFSXvX5e+SVn7s7fF4uL76uWv7ljidkYBye0NAe5ylOvjYJkAAJnG4CFJanmzDTJwESmMcEcjpHiU5Oogayo4CBmxm52SyVdswvxXZwaEwmJpJrg61t4yk9PW5JYO4RQP1P28nY+KT0D42d9IvGsFvcoYlZuLjuWuInnRYvJAESIAESODEBCssTM+IVJEACJHBKBGC7uhEL8QhD10WkD/XC1o+58WteGrs5jJxMnp+MpUyOcpcE5hoBFYZxaPBE8npoA1lni56IjS25LLQ/b192yYS1w8LL+IkESIAESGAaCFBYTgNEJkECJEACUxLImQgsFocmKjOROeW9yUEVpzCS9Uab3MREaHIRd0lgjhHweh/r+nHEY/Fr+2V6f0ikuA0WLOxanAA/kwAJkAAJnBIBCstTwsabSIAESODkCJhdm4W4WmjfRLRrIRbdozJ1ihZOG89pgseYyfE0d0hg7hDw5UlQ30OHCoJjQxs44XviuhARYO3QXZgnvJMXkAAJkAAJnAIBCstTgMZbSIAESOBkCKgxGy3aYOSKSIzuS4zlVFz6fnYrvJuTMUL2ZJ7Na0hgLhDQtoB+GQhEfaG0k+a53zC73sNmbQthmrWt506DZ0mABEiABE6eAIXlybPilSRAAiTwvAnA06L+RViyqUF7ohkqCyxfN4yDx0VzkRx73rniDSQwCwhoe8llHTHeJnx7wlcwz37B5fqBbeeE6HgBCZAACZwCAQrLU4DGW0iABGYIgcRi9F339nkOcRziDsezCXNwdArj0i72W5Mtri2+PgvNSy40V0hMxzyNBef9A645zr/id5A8fJyZkRxvDTvx83Olh4uKr5/iRn92crmmasctD/ExBUI5Hg0CuphXcp67M4OAF3KsF2mZFZW11v/C81O+REwrOxsOZQeK9grOF9yP56XPLLrxuT4WJOrjk5/rhqJzyf3ZbpafeEx3sjzG48h39iG8R3bMQ3sz72kWlaA5Kbi3KG/8SAIkQAIzlACF5QwtGGaLBEjgxARgexXYX5mVFo+7qPQDfk+x2ezHdeuT5DxHFqLQcrUa8pLmB/NYjkyI9I7mpG14UhqHJmT/wLjs7h2THb2jsrNvQvd394zIwf5RaR6akNahMWkfHpUjE3kZGpsUpOFpuujTbOEg7NlwEhu/Duen3sdbm8i2a4ooeCJ+cxCOBc/NYXbb7F96zm4PIj67hHszlIDWBe2wyIQRshrLsSjfOI4uDpS51YGsLhVd6gMh4+FYTyxxO479tM0mbQkX6KV+PbZii+wMTealb3xSWocmpHloUpoGJ6R+YEL29IzJrp5x2dE7Lrv6J7Vt7esf03bXNjwuvWMTMjJhb62JhTT9EfaE9P+ZkMRRZFX/YRs+HHNvOGCvZe0N//dbQwr6ctb6/BmFZRCv4w4JkAAJzCICFJazqLCYVRIggSICibUWDdfoWQmGGjZ6nX2264LnILm/KGX9iNOe7nhepHNkUp46PCr3tA7LsvpB+a+dg3Lzkz3yqce65H3rO+U9D7bLO+5plT9b3SqX1zXLpdUNcknVIbm4ukkuqmrU7aXVTfH4pVXNEv/0OM7Zn9/z0upGedXyJnnjnS3y1/e1yXvub5MPPNwpN27qkZufOiw/2z0gdQeH5OHWYXm256jmUW3e+G547yKxF3kUCgN/1/jy6nUJHAMgvSZJG2Z6/KfA4ifuzHQCoRyz4sReaCea96nLVos5u8nuCZ9drE716rhEhSlO5kXGcyIdR/Py9JFReaj9qNTUD8rPdw3IzU/1yCc3d8q1GzrlHx9qk/9zb6u8/q4WeeWKJkF7uKSqUdsJ2oj/oX1dVH1ILq5p0PaFtufnvE1hi3svq2mUy2ua5DV3tsjb7u6Qf3igQ9sU2vFN27vlp7v6peLAiNzfOiJPdo9J50heJoEivqPv4mDCC+fDNYYvLDHkbUTPITTeR1kXt7+UWrq8Snqc+yRAAiQwcwlQWM7csmHOSIAEToJAJhTNWItOjzA+y5Mwr8G42n1q3+G8hpjaFTh2+OiEbOsclrqGYfnhs33ymccOy8KH2uQNaxrlZXWNKg5hnMIwhRFrwjExdGsaEsPWBCSuuaymORq5mbFr18IQdmPYDWZcj+f4caShn92QDsazi1Zcf0mlGdkX1TbIy6oPypvu7JRr1nXJ5zd3y3/t6pHljUOypeuoHBm1SYCci20TARFP5FJnUjzqOyooUyO6yKb267iduQSy4jOBlH3O8uweShNQ1iFj101RZ7RN2b1eP3rGRLZ2j2r9+8nOXvnC5sNyzfou+Yu7GuSSWghEq9sm+qxNaX2GeAwdL9pmQjvR9uLtYIrOmKx9ZaITaXvHjm9x3aWV9rw0zdjOatApBBHaLJdWNsrLqhvljXe2yT8+1CGfe7xLfrSjX1bWD8vmbmtTBQIztIXIEzupp99P+DYJc0c6PlFXVgrcIwESIIHZQYDCcnaUE3NJAiRwHAKply3dd0PPDTW9HYZcHgIyJxs6huXnewfki1u61Vj805XN6l28pKY5iMYg1KqaCgxcM4Qb5LKqzHDFPTBUYbS6OHSD2Q3d1KDVYyoOzTuJe/Dnx93z4ml6Gr71Z0QBGgxtPAOGsR03g/2SmhYzkKsyD86frWySf3y4Q76yrUdu3zcsm9qGpWsYC8f7vyA0XKUngiHyVOEeHDR6I/wwFtyHhLK0PE1uZz6BIBZDO9H8hs6X1NPoDjgt5LxNTtU+MiaPdQ7L4r398uUnjkj5uja5ag3q3kGt11bHD6mYtLbQqnUV9dX/0nag17iYTK5x4edtxNujp+Hby6pbijpmsvqPdqTtraZB2zrS8rbjYtbSsYgD7Ov3Qk2TXFRj7V47cpC/kNZVK5rln9Z2q3C+dXePrO8Y044q806GdlEsGtlIZn6TYA5JgASeFwEKy+eFixeTAAnMRAKFgtJdZ+Zd6RyclPubj8p3nu2T963vlteuapWLq80j6ALNBZtuE2MW4hFGJYxJeALdg2jXm5jMDNtgZAaRieNqsCI8r8gwVkO1qlEurA5iMvGoFFybeFTUkA4C0o1eNYKPk7bny/Ja6P2EpxPn/dyltS36+bVrmuT9Gzvlxzt65MH2UfVuWnlPRKXohrL5hydcStp5jcHNJiiZiXWFeUoJJF7HIHJSTamdM95JkJzvGp2QB9sG5L929cn1j3bK61aj/qBjJYgueNDRUZJ0nsS6pvXVwlWzY8f5HISb1fesE8aEadbh4+c9PfVAJqIvbee4NxWR/hn3FqQD0emdPbHdWT79Oo8SsLaWiU6ctzbWJK9b3aZh8t99pkfubh6Rdgy6jq0GbWUytq20ZLhPAiRAArORAIXlbCw15pkESCAQME+AOtbyIqP5vGzvHtFxhx99pFteuyYzeGHsucHpossNRxiebny60YhrCr0iTeql1HTcQxjCYf0eM2yzcZPR0A1ejWOfYZ4Tv9/Pu8fR74+GcDB+cRxiF8JU763E2LJ6fT/kGfe7ke9pqJhGaGFIQ9MMn3GPG8eXVgYxrUZ1s/z5mlb56KZu+cWeXnmmZ9zmLHGRodssdM9XUNHD4RpW1RlMIJaRe9SSTpkwHnIyn5Nne8bkV3sH5WObOuUNa0L91jaQ1SfUM9Q7CCr8oX56x0wqMFHHtd1NIRqzupqJPNRXXO9t0a/RNBIxiOv8nD0v6whC3bZ8hfYS2iOO+3dCmkc/XpBm8iw8x99Brw3P9raFLd4dXk68L9oeRKinByH+wUe75ae7B2XrkTE5mjOBH9tNGjY7g6sPs0YCJEACxQQoLIuJ8DMJkMCsITCcE9nSPqzjna5e2yVX1Jh3UA1MNVxh+GYT6MCwg4FpBqidi8aoi8XgpTDD1Q3nQo8K7kG6blS6iLNjJvBwjQvF1OBMnxeN5SLvSGo06/V4l8T7Y+/RWBiOm0xogvuRF2zxvjaWLDWGg5FbZNz7szxf9j52n6d35fJGufbhDsF4uce7RnTWW8kjjNa9X9j6/qypSvM4o1ZepjFzMjqZ03GD/7WzX65df1hetdyEIDz2qM8vrfZQ8axOqog6xruXCT0XVF6/svaQec29zlqdy46n7SW7LxNpxcf881Rtz9sV6rfW8UQs4r7CZ9n7WnqWH7smjJcO7RH3+LPSkHgc9zR1izYewmgxRtvTxb1X1DTK1WsPyw929sqjXYMyhMKIon8eV02+OgmQwKwjQGE564qMGSaBWUggGErRVoo72bvEQ35tnFgniJQQkrfzyFH57z2D8t6Hu+Rltc0Fgisz8ho0dNWFkRlxZuhdVmWT6eAYjGUzaO0cRBiMvsy7AfFo57B1A9KPufHoxjC2OBb/oiA0cYv74rlk39Mr3JpwneqZSAPHsc2eneUzO2b512eG8WR2zu6/sDYNkQ15i3m2z54npOGGeXrsytoGuXZ9t9y+d0AO9I2ZPeyFmbdZQO2glSPClu20CRp8CCs3BEFqkwb5PXotyj6fTjo0P8JtfQKcAEw3GvYd2ghaj4Uk2+Qw+OznMx8k9kIb8vNZs9O9g71jcse+frlufZdcUdcgqBdel2NZh04Iq3OZNzKeR31OOj/8Oj8/VT2eUtxpGlmnTZoO9u2znfe0p9p6XdV7kjS9/uMeT8+3aTp6f9IWivMfw9BjFIDlSUVr6Nhxhp6+b/EcS8/Epo4HrW4WfDch3ZfXtejEWz/d0yfP9vrY56zOW3mG2WVDXbA2ZeVv+1bufhwFjSPp56JqwI8kQAIkUDIBCsuSETIBEiCB4xLw8Vlq2GbGrYsGuy8cV+Fgnq9szGRO+sbyck/rkPzrll7581XNYWIaGGYI3yw0NHUcpAvBaPDZNW5owmvg97mx6Odg+Pk+vA/FhqEZpZnR69eaQY3jljbSRVrpRCD+LDcq9XzweuKc35PmId13b4g/y97fvCoItbsoju20PCBv6iEJgjLNj+a7xiYgsnxlwjfNn+UxM8D1/Tx8FsZzFUJufSydvf+b7mqVL209LPc1jcjIZDJ+DBZtsGo9dNk+ovwndL1OPx/rRbgn1ge/XwXScWvd3DkR3rfAA5wwAC9DFESHnrP25Lf6NmObk5ExkXtaB+SL23rlTWsQVu1euHqtt5dVZeOH03aG+qB/QXBlIsrqnLaXIEAvrcJYZq87IX0IqlqbadXrO9LwdpVd31TgUSxuH97OYvuLz7Hn+flsm3ofcY2FimfnPf+2zfKRRiz4u9gWXFQYBxZ+T0wzMsTss5mHEu+Ke3E9rgVrvJ+N4a7Xc4iAuKy6PoYSY1z457f0yANNg9I3EboMvGBjmfv3aFr9wzEcyo/HE2lHQzzIHRIgARKYBgIUltMAkUmQAAkch4AbP0FTTMikzhyqfefwXLn3KrWL8znpHBFZegAelMNyWe0BFTAQVLo8QWVTXFrDjVM35mCswdjEcT0WjDs3APVYpQkh9664MMJn7KuxF8eKuUHoHgYzKv26q1Y0yVvvapd/erBLPrzxiHxu62H52tOHNUz01r39UnewX1Y1DOh6eBs6x2VT16hs7hyRJ7tGdBH3nX1jsqN3VJ48PKJLgTzeOSqPdIzK2tYReah5RFY3DkrlgX4d3/j9HT26ZubnH++R6x/p0mVQ3nJ3q1yxPEwCBKGIZVDCGDas9wcDVd8HXtqwj/dUlsEwxvmUQSqG3fh1zvjsgtbSMHGJ8WPOWNNCmrUNcnldq3x4fafUHuqTnjErZBi1Wi1C3VAjNxjH2XGbLChcklQuGMq29t+x55LL5shuZBNf1t4fr5exCkwyp2X29nm0N7u2b3RCy+H6Rw7Ly5dn4kjFYKgDGCMJoYM6gfLVrdeP2GliosjG91pd0rIP5yGiUNe87rjYdPHo9Uc7boKo8ufgHnhM//KuVvnnB4/IxzZ2yGcf75J/394j33+2T36xp1+W7e/XdoE1Jtc2D8oj7UcF7QZL6WzvPqrtanfvmOzuGZGtHWhXY9ruHm639WdXNgxJ1cEBuX1fj4aefuOpI/IvW7rk+ke75R/Wdshb7m7X9TK9vXjbMEFo3y3eyeNjoVUYVqEduUA1Lt7WPATW2xHuh3cS5729RLGr/BvC+OkGFaUWRWGz62L/vRs6pfLAgHQcRelmnkxMBOQebNQPn9TZK0TxZz/OLQmQAAlMFwEKy+kiyXRIgASOJaDWbyIkdHaX8FkFRmYUdwzn5Vd7++Xv13YFD4YZtzDwYHy5YerGmhujOOfnYXS5IVvgvcRaktHoS4y/6kLPDAxbnWijqlHDbP+/+1rkg490ys1PHpH/2dMnq5tGdLKNtuFJmZiM1r4Zd27gadhmeu5YLDhiaKLLKY0HtXDGcFsU31Mlg0TyouMcD/VPyBOdR+Xe5hH55d4B+cq2w3Ldhg410i+vaVGj1wxgm0wE4XeRqYqHhIuKCnhM3JNlXhY3jFU06IRBwUtbcF3mfdWyqG6WC6vq5dK6Blm0tlPu2NMnWJqimFD62fZhME/Ezgc9hv/5hb6distcORbqUvTYFr2X4ghMIo7wGYKjfSQnd+zv1bDKy2qycYWo495+itsFRCLaDsrOvGhWxih7v0f3IQrRyeOe8oI6YNEE2kkRPPcQXX9c2yxvvbtVPrSxS7785GH59Z4euatlRLZ2j0hD/6gMTaahmv49UfTS8aNNGqXCKh4r3Iko9HDae1V4XfEnhGZP5kTQziFWVzcOa/j9zU/1yIc3dso77m2TV9TZd4V+Z4TOGmtPJqpVeAcm4GZtwb/LzEusHTIIx6+2CY+Qln2X1StrhCSDtXPGvpeXlVGTLnGC782Oo6EG4Cs1fBfZkZSjngyvm+4XE+BnEiABEjg1AhSWp8aNd5EACZwEgWLDTg3kcBD7R0bz2vOOiXcurfYwMAsjVQHpXpCwVUGjxhrGVsL4KhzT6N42GM4mELNwWTcAYZDBeLNrsBxAiyx6GOKxR72k8Hx0Hh13v1r2loUvE/WNGbaZkeaX+TZLoGgPF5zwX0g3XAsTsTBdMxoLj1mi8HbZ2QnBzJ6tIzn17FQdHJSvbTsii9Z2yJ+s9FA/hOSZgFAvTAjd8zJQT4wLhyTsEGXm3io1gGEEB6GBz2CsnpmwnAm4m6Ctl4XrOqX6UL8MjQUI2UDLINRTODmBt9tfPnry0kvm4H5xFbHPqBOhXgRmelz7KHLSPy5SWz+sY5BV6AQPJMrDw8AvD2VtQsY7UzCzsLUnCBmUnQki63DQtpeMDUTaXmfsnN0LMfQnqxqlfF2n3LTtsCw5MKjexPbhURn3fhS4zsLLJbtJCbpoxKFTaFtJSsfbxeP9z6/BOF5vz3Yue3a82G/Ki3QM52Rr96h+b6Dz6Zr1Xbq8SCokIQTBCfwznibc4b29pPaQikUTjNYGwRZl4Nf7vV4Gfty+M7Pvy7K1HbLsQI90jQW/ZTLGGdm20ZrhnXCA/0iABEhgmglQWE4zUCZHAiSQEkgMs2DIYWr9+1uHdbp9hGuacVsUPhfCVWFA+TIaECwwuOAJuLzSJg+BoexGF66FKEJ6/ofPEEUw0mDcve2eNvns5h751e4jsrFjVPpGx21sH7KcGOluc7kN6cZmgXE5hcGrbx5uNiM1TKaRxKCpOEw+p7TS/eN5qXDNlOf8uZ5IwWQ3fjArD39HiOhHOkcEobufe7xLPUoX15qoAFsvH2dqotwYg7ldgzGedszEhk+eZJ4XXIdxfCgP9b5gkiSUS1Wj/HFto3xsU7c80DooiJbFOpmaN/1fagSDnIXBpmLD32wubr2MrLxTFva2KrAxPnVSZG3LUbnxMYS52gQwVjYmFnVf2wLGN5pHEu1IOwWCmMQ1+EM5o62lnS8eJeB1ANdpOVc1y9vuaZHPPNat9Wdjx4gcPpqFPCOXeAd/D21j2YcC0fi8yk/TyOryVPcWt5Hiz3YP0vA6VZiK5du6ZrIzdn3B5zjJGF4Ugm5Cusbysql9RH65u1c+v7lbv3c8TB0swV3HJ4flSLCv7QzeYqyZGzpotNyqDtp3INokxjS7RzmEzOoxD+FHdEdNq7ys+pB8eGO33NdsbUrfEZlGxAi+F0InRPYe3CMBEiCB6SFAYTk9HJkKCZDACQhg3BPGSr1mlYlDM1KTWV1hKFX6RB5mXLmxhe3lleaFVIMXxhkMMJ34wwxiHFdDbFm9GlZXrWiV6ze2yU/3DMimjiHp11781BOSGLwqEguNxqkNUXtJMzpTizl5+WA4h0084ekVH48XHG/HH1Z8Y/Fn9U8mhrDfF7JpIqTIGA+Oo3iXppmTw+MTsqFjWG7Z2S8f2tghr15tHheExnq4MYShe33Vw6LrFwbvSQittTIOYkUnW2qQi+ss7A9lhT8tYyxlUdMsr1nRKDdv75UDfVhE3v8Fz6sWT2GopF8xZ7fo7PBy9m1S7Q4NjMm3t/fKa1a2hklgzEN/obJNvF9oG0G86LkgSlRYhnLQthPEv082o2UDL3MYc/zaVc3y/o2d8l87emV9x5j0jlrNUcGPQkAe3fMc8qv1Hvsx/2kdtDZn94fj6X2xYNN74sGpd/xZ8XnHuewkOnc0z55eSAZv7IfwBgBohQAAIABJREFUbuk+LvHP/lRvW5iEDN9DP981INdv7JU/XYmQcYxXNVGJNpS2Ce2wCaLfO2FQHjiubS+E33oZ4fsQZYzz/l2I6IxXr2qRm57skZ19R+MbqD8TGeU/EiABEphmAhSW0wyUyZEACWQERiZEaur75d0PtgUPSPAwBsMWXg/04LtRBa+WicX6EAoWpuOHiAliEl5OCFAYVG5U4f7Xr26ST2zukYoDQ7KvH2P4jmOMpgZV2HdjUL2M2qPvAiYxduN9ybHsVeNevCwemWLHHzjFqcJDZpbCEIzphh1LAnkpfs/0mAlpF7VIO320JgUvi6dZbGyHi7GB2Fuyb0A+uqlb/my1zUILA9aN2GgUu0dGy8e8zDCgzXscxD88y8EwhjEMQxnpqDEd1kn853UdsrJxQHR+khDEh3yqCDGXSyGqOfsJPlxftiUnRycmZVXjsIYyqzAPvG0yHR+jZ23jQni5Khtt0qsgXMAdnQMmaLwzpz54nM1TibJA23rdyib56OM9Ok4TbUrlvtcVrXehA6DgmHvUw5jGE5WL3mt1GLtZXS+u1ydK6HmedwFccFvadrIT4fXsQMGH5PqC44UNDaf0dDLGHJ/BdOn+Qfn0493yujVNYh0C1mGGNqHlq95+75xxMQrPJI5BSB7SThkXlPZ9itl9rV0hDXyvYvueB9v1+3hw4iTLJkPAPRIgARI4KQIUlieFiReRwPwloEaRCo7U0Dt233vmYUHVD0zITduPyJUrMuPIvFo+ziiM5Qo99iZOwrGaFjVqYShBdMAgMuFpYyM1tBWLii9vlo880iG37h9WA81KyHJhRpxZc7ofxFf0nhQUp72LvqcbgMeczwxoF2n5LIi24Oq59OEYjkGEYuGCvf3Duvbhhzd1yStqIUxMlHgorHYEqBc583a6oazlCQ+ai0uM6TxmDKed/5OVLfL17b3SMADJURy2GOphgWPP66aVmXUwFBvSqCd+3ZkpsZgPr2Ohwln9TOtqWLcQ7+SVUibk0OC4fOOpXh0Xqx0q1QeDqLeOGRUWIRRcPZHOFm0ohFCmY2JdzJsQsTF9CKPF7KhL9/bKvgKv8ZlhNFOfYm0+fsNpNtNywwH/nJazdYQkJ7UGh3pc8LKWNtaBxeRWH3z0iFyJkGZ0zqDjIERjRA+zt53qJrmwxrzUF1W1aKeclyfuNY9oq45f92gQ1J1XLm/RMeUHBm32ZSxFovn3l9Ase/uwtoNc60V5BPvyHwmQAAlMTYDCcmouPEoCJKAE3JAPRlUwPNSrEPftGnTGP9w6LO9b364GEQxX/MGQgbFjRo4ZQhdVH4yC0ScKcYPIr8tCXU1wwuP19rvb5BtP9shj7UMyqnZPEAxuAyU2nDq1jvFsmUlk/0/eCe8SjSok5qIkOew8cOkx6c7N6hKRRE8SeJuHMyLL5bUsNrSNqAB8811t0UPis8qqdyV41nTJGEy6BOGjY/Xc++JemTDhUljuQr3aoXPhuo2HdekI8+FlZeMisUAAJGJTyzaXhS1mZX36y83H2uKZsVNCx+Khnumg0uxFjslOTjZ3D8v1j3QEj691spinyryK8HIpR50R2Sa0gqjQtheiAbQNQmhgQhgNZzZPF657y51tctOTfbKhY1DGJ7JI1kIZdUzG5s0BbQNZZbfODX17J4SZi/37w4Waf8Y2WwLE652mqR7T8N1ZRBPnMSstlh761lN98pf3ttrMyiEU1r4rrYxRzihHdNagc8e9/nYsi/TQjocwA61/1+Le92/okofbR3RipSx/hR0xaF/exlRgot7qSxRlnB9JgATmPQEKy3lfBQiABJ6bgNsPeYGfyk16U3IwqDDTY83BETV+YLBAAMKQRe+6ea/MuHFjCAYOxtOZAYQJd2xdSfTK672J4IBx9J4HO+UXu/qkYTBd4Pu582zhoWa4e/7tDozX88lhMmMJRpJFxhXdg5tdoOQnkmvmmV0VvGeGw8WlG5dFzCQn8IT8ek+f/P1D7SogUY6oEy8NoXs2MyzCNkM9weyytdmSMBYOjXvgbcGY3CCeqhHi1yTvur9dltcPyJgWWljzUsspCLWkephRnB1wcXcmDGM1xl1Qhq3LkSxHxs/qrNW3sdyk1DUMy9890BbCvj2k2Dy78FLpWNcwyZV5smxiJJ/1+NIqjLtskotrW+QlKjqNN3i+58FW+eWeITnYPxqygY6UkDPNp3nVsjzOz70oovD6hV8kBiTUuYJTeiyejp1UTlDro47NTGoCEgihubqbPMy/cRuH8/o9iHBW/S6FFxrjzGuz4QQ4ru0MEzSFcGYMHcB3LToUdIvvZiwno/eHqIHqJp2Eqbp+UEb1pb1OhtcOddfqqHe64Rr+IwESIIFCAhSWhTz4iQTmLQEY3NHodgrBYrKxh+Ggziwo0jc+KT/fNSivXW3C0D1L8DjCoIXha+OAbNyXCs1EREI0wAhK/3RZi+omwbT5d+zrl+4hXWTCjF51C3jGUqPGBGKxcaeeNVzuHoNguEWbDTcEIzDsRuNRL82LHB46Kpv3dckw3KPO4phwTM/TXN0G1kW8zCw2LuBlRrgxyPZz0jY8ruuTooMAosbG9llnAz5DdMLTgnrgXhbUIXg2PQQQHQ44hutVUGm9aZbXrmmRn+/ukf4JqwP69MSw9zJLTPikY+HMlJeLyygck8eGKmV1Ky8yNCnys90DugSOvi+Eo3ofwyytwYsLsaiiUSMBrKMGn5VPHLeMz/VyYWWDQFz8/UOtcuveXl2b0bLg0QhBUmpmsnaVMkuyPP9280YCeI5O5OXxvd3SM+hr5CTfIcWefCflhRy2+j2L2/y4X3eibfC4o053D+dl8YE+sWWarEPGO+pUMAZRifLXTp0wrhbnrJ2ZAMU9aFva7iA0q1rk9atbtA5isiGtszGfob64yIzHT5RxnicBEphPBCgs51Np811J4DkIHCMq/docREMmrLrHJuW7zx7WMY5m9AaRUJkZKd5zji0EJ/68txz3mEfKRIUZN43yzgfbVYA0D2GMGfrpYeTajKDRhgk70ShzI8fzGi8MtrpfqErRDUS8y3g05mGoHWzvl9VbG+V7K3fIh376mLztq/fJH36kWhaUVcj3Vz+j+sSTRlIqFvyZc3yrHpa4JmahQQwmxsXrR2Cs3K38UJp6TV6kZWRcl6X4vw9AZLqQDGMwEwMX4tPrSKxLoRPCPTG4X+tUVbNgHOaPn+2V/tF8InDNs+LFo3lFvrTOBK+1nzxt25yu8BArkIIoFOp4dO/4pM60+qrl1tHibQXviEl50Gb0L4ybNA+lLa+Da5VJXZgYKYgKcHvnA53y630D0j5k3n5vDvF1fbycFaJ14Gh4bjwQL52PO/ad6BLb6tMPV++UBWVL5cXX18pbvnK/fOSWTfKdFTtk1dYWOdg6EMJiwzjZpH2gswXpxU6XBLG3MTDOvoe9TXkiyId9L7oXE9+PrUcn5H/2Dcq7HmzTDgQdWlAbliUJ455Rj9DJp20uikv73kb9Qd2yMZj1gnVIcezKumb53jOHda1hFZihAiDbyEeWh/lYM/jOJEACxyNAYXk8MjxOAvOcgNk9Lsasl/zmp3rkyuXmodTxWiE08ZJl8Iq0ZBO4VLfobJQweNWzAqEQhIMLBcxW+brVLfK9p3vkQDIVflAqplhUEFpBuEEDo8b/ZbZZYoT5SQ/tCwIV105M5mXboSNy+/p98tnbt8o7/v0B+e0PVMl55Uvk3PIKWVC+TC4oW6KCcsHCSrm56qmYWioO9LlJ3rKL5tZeyrfAkMQJ/4McyVkoJd4+uyf5oHoOY9FgVpvg3DswJt946oj8GTzeEInV+3WrXsqqg9GL6WHT8KzgHD6rgazezuDxDMf/eEWjfOfZPukZtY4DryvFgkrzWJDR01VuLkpEMD2Kd5bo03J5Ndq/93SfXLmiRQUk3ks9/z42Mnia3HuJNqPh4tU2IY+JAgtxtHHLDTpj7zef7pN9PcGrpkK6oLjsZcP7RwxJE1LxE0+cLjazI11r5lZnHck363bodwU6ns4rv0POKV+qYhPfIb/7gVr5y3+/Xz5z2xa5bd1+2X6oR8bjLKzZIFatm5qgpZ22p5RMfD6uTf48L3atfSfu6R+V7zzbI29c7RP2IAQW++iYsHVkL6rZXxCebm3JRCfqmYbWhjGbaJcQmDdt747rk+J5Wd7TnHKfBEiABEQoLFkLSIAEjiEAo8V1E4x0TCCBGSMhCj3USsOs4myTNgOhzjqJnvFKM1BcDLj3CcLg5TVNcsOjXboOHp6hz0rkiNtOMVOeGTWQEa7r4iQxtOLFwUjzz+Ee/ZiflOt+8picW1Yl519doULy3IVL5bzyajl/4VJZUF4l+Izz55Utky8vzkSls3AoJhfMmPNHzdWtelBQBsCdeCL1UDievXvWEZEdC+Xkm4DNPTMTkyJrW47KDRv75OXwyGGJDPdGwiAO48ZQdzyMVo3hMDMmPHovxThCXa7EJoV6RV2LfP3pXukZy8VxsS7x/LkF+TutH7LJXRQfQqzHRL79zBHz+hctzwKxiPdzTyXCw2Hga8hiGFcHJioCdOxcq67b+pFHD8t9LcMCnuqR93dKy0j3QSK0k/AZYj9eFnc8gfm79boSJ2BSFFaB/33ZU3Ju+TI5p6xCv0/OL6/Ufe2gKquQcxdmf9f8eKO1HWcbxP7xyKI0cKltTfGjzNAxgTxZMtn3T1Z6Vq74vtrQflRufLRTLkPnn3ZU1JtnO7QnC0NHx4yFp+uszrousIXJ2tAG68BA5+Af1x6Sr293DyZynj3/eO/B4yRAAvOPAIXl/CtzvjEJPCcBNWjyIsNj4/KDHf1yxXKb+MEMDTNybeIHC2mF0QuDXw2UIDzTXnAcRxjWm+9s1sXBO3U6Vx/flRonyX4Yr/ScGdWTZkg913Vuy32tboeJyfIKFY5q+JUvi54GF5XYfvLWrVFE6f1BABf01HvCz/XwWX/O+B7/Va3MCoSK3gLjN7kXCagxnXQKqJGchqROCMKsb9nZL29eY5P2eD3S0M8wnhDHYCijTkGEQXBBZKEe4pweC6HXWFbhZzv6ZXACszONJ/LJ8n3aiydMCmX8cjIykbeQ15U+ZjQLB/Z3VM8SxkmG91FhHZacsGM+LrVJ3nhni/z3zn7lpsvfFBWUPxfCyEUS3tkFrl8eO04ciNb3M8TInzkTt1EAGgv35IIbxNwnfr0li3YoWyqIcrig7I7ozUTIrH6vlFfIV6t36HhvZY7y0PdN2oi/fyiUWF5xYjFcEMok8S5brLX32tg1KF9Pv+uoaB35i7sxLjdb29I6J0IYrHsoVYBandQJojCpVlgv8+IaG6/5iroG+f6OHhlIhpl61rklARIgAQpL1gESmNMEMEumWyrBoFQbpNho9F5x0Zk2/2dPn1y1wsSiC0Pr9XaDNxsfmRr6LgR8YhEYye/d0CkPto0EY9YNo5Cn6WSvxpTPHAuzL3vHio0NavSdW75ERSW8k+fBq1C+zEJgyyo0BBbnP/Czx5TZacjhdL7tHEnLysgFuxruMqFLLTzUPCLXrOvS0DwNj9WJbDJBBpFloaDZVuuqhl/7JCXWEfJnK1vktn19NotsUrC6i/9FIRUsdhjz2Wi4KJIj9II0vK5l9c1EQfYZMyffvr9fXr/aZmZF3tFGXEx6u9HOmXCucN/eUdtadZOUr+tQ72TMD3fOCgGU/A2/eFw7pxAFgUiHFyxCeKyF08N7iWPnlFXqdunDB7UuxXqXdr6o4LcWgJfJ9kp5NRujjhRykyLr20bk2g2dceInrXdhreC0IwMh1xYdACFqkz9hEiivfxCZV61o0pmfMbzgmH/4zcF/2oOhT4+eVu3kwKEpbjsmHR4gARKYdQQoLGddkTHDJHDyBPDbnRkxtu+fYRThn29hyNzZOKqeRZ+R0wxgG8Plhoca77W2BIQaGjpBD8JfGzXsCqF7Vyxvlq9sOywHMXYyZMKmvsgEbEG43sm/UsGVxQZ8eJQ/Uq9dv/uw/MaiSlmwqELOX7hYorhUb0KFGoUwBhHS9u7vrM+WsCh4Ej+cNgJWDWMHiHs6/XlYNP5r23rlVcuxbAKWUXCv+UHRcYUhJDbOgBm8L9myG9ZBgiU33nJXk6xqwAQrHk5oT9Es6P+8NWTtxrMXmot5jXAwnrD99CNS1UvyeVnVNChvuavFvPqVGCPaYu+BkHE16huyEMXg8YdgRiisty8IUIxt/sq2HjnY78vlOCFuzyYBCKu//48N+j0CDyWEZGFo/WL1WuI4voce2dmp2cX3rdcZ3fo6qxrqn5ws5eVi34YtyWN9jDmpH8jJTU/2aDQK6ha+76PXvzLUOw9Dr2u0paPCGGfzdB7Seoz9v7izXVY3DsaQ87STCPv+jtiJQlP3S3kx3ksCJDBTCVBYztSSYb5IYBoIpD/qMbkYhhWO5EW2Hx6Xdz1gk6NAOOrMgiEsCiFRMHCjhwWeIiy0riGwZuTDwLi4rlFes6pJQxl7x5IZOdMwvJAhbGLeYsZObQc94Nq7HxP1Z+fkYPug/OGHKuNkPDDuMEGPhqiptxKT9Zjn8g1fuleGjgY/QVhS5dRyxLueD4HCemCWMErQQzv9fM/RSfnhrl6dnAZGMCbxQWeHejNDiJ+LMRjLWCvTvOzw9h1UYYd6i+uxjuNTh0dDJTTjV0teH4//+SQrHnOIY5Y3F6VWU+yYnivwcubkmcNj8o8PdcT1AzHWDetxuiGPdoY2dLmHveo6g1if0sJ68W7wDP3pmmb50Y5+HZcZ86CA/dnPhzavPR0Ejo5Oypu+fG8Yt41w2CUWArswhN2H75zzFi2TF39guexrHrAuPa3c7htHXUOtmr5y1eRDA0Itt06b7Mv38HhObtndL69ZYRP7aEdHVauk3/loMxCe/n2vdRbHqmw8s9XTBl1bdtuRccu+N1qHrQ5MtOrMg6rt289zSwIkMGcIUFjOmaLki5DA1ATwG5+NuQlGhf7Qi7SP5OSzjx82A70ahgLGrpnB7gYDtrqgfVhTD59xHYxe7eWuaZC/vKtdlu3vl9FJmC+pYZT2WJspbsbO5PQpS31tN85cK+Rl4Oi4/Mnn7jJRuSiEwGIWR4jLMvMiYPwTPJlXfHK1HO4/ankPbIpto6np8mhJBFy3Bdg5wWyudtAjuOEKSctieFxk8d5BeeOdoXMDnRph/KXXTXgv4fXTelrdqvs+26WGaQdvzOe39EjH6Gh8hehRCUfc+6LWcsiEHUP9tbpe0LZEdPbMz2/u1vU2kS9d5iFMcgVRi3FuFsJrE6O4EQ+j3iIFzJOJcaZ37BuMa6ja472ep20sZp87Z4kA6k1X/5hc+ak1Ji7LFlsH1iJERNjkPvieQfg9vJlXffZO6R9B2D7KMROUWsahaNM6f8qvlXZ2pInrz4A3PhH0p1UeGJC33t2qbUnrrU7k06Sh6Kiv6Bix9mSdI1qv3auJ3wgd69yovydYAsXrK/Ju7SoMy8AJ/zvlF+ONJEACM5UAheVMLRnmiwSmhYDPIuhb+1EfzeflZ7v7NGTVZ3D1cTWXVtqSBzDAYUhY6N5BuaTWvERmsJtR//a722R5/YBgDJkZEjCTCoVAakSoUX7M+JtTf9H4LBUfmeGCvFz9/Q3Bg1Ah5yxcoksCaJjaP98RxGWFisqXfHil7G8fjJ4CfY/M5jr1zPHOExNw2EWdEeq5gcAMNqgJTjdITVyhzq04NCh/fV9bmOgmG/eLcFmbdMQ8lJfVNIZ1+lyEwjPYrOGmCDH91a5Bm001hO55XU6FJo6ZuWyVQ6/xep/H2ORJXVge6cGrg3alXn4Vk9aW0J5c2KYeIBzXtlbZpO9T1zAsuVwQHYGi5iXyytrbiSHzitNFwMvE6ktO6juG5KKPLNdwe4zf9sl7zl9kE/vgs0dMXP299XH4u315Zp1wUYiVmHHLF77arKJ6JwiOx+GP2UVav2saBuQdd7dbHQ5edQhN67SxeqwisjKEpAfBiTandbqmXsO2/3tXr+g8bSqcvb6GaBLtlCnx5Xg7CZDAjCRAYTkji4WZIoHpIwAxl06Xv7ljXP7qHpt1U3uiQ08zjALzqJiB4GGFOolDMCzU01LbLO+4p0XWNPmEPD7DYZrnzChWMRlORRvGDfL0llPax1IOnqoJEfhFv1n7tIai2ZinCsFSAOeqF8Em7bHZGyvkRddWypb93VFUIguWmodCnlKmeNNJE7C6aXUkdH6EuuGlGpPKXJjhEDoSsIZmTlY1DMnb7mkpGKvoHSAwiG1cZjahj3ngEeLdoAIT4anoJNnUPmKT9hTUT8tXXIMyZixbyuTxjmF5+z3uiTSPo67bCk9lWIA+zY8a6hpq7ks7NMlb70EnzXAmNoJBbl6txOujb5+1r8iHO2ecgMVgoGxCBEZedJ3cF11brRODaUcWliRZeIeO4YbH8pzyxbqkEYTnt+qeyb6btV7ZdxheJP3OPuUX87YUQmy9nUWhKRPJKEh/Nuq7jbf/G/xOwJMeZl7WDpvqQxqtgnaFP9Rrq9uhYwdhsuE3BW3y0c7h2OmYdjJaezrlN+ONJEACM5QAheUMLRhmiwSmh0Dmejt8dEI++/gRDXXCWC/1qlRjEh6E55kn58La0AtdCaO7PnhcwqLtdY3yF3c2Sy2MX7VBbEKIQuFoxzTvbpzDYIrG+PS8VZqKJe3vmZM1TzTIeYsqbR254DVQT8HCSjX23GsAw672saYgKjOjSn2uKlb9WPo07k8nAWB2exodBLGa+A62/ocHh6UXUOf8Ej0mefWa19QPypvWmMDEWEXzBDbpmDGEwsIrD6GHem713zpTcJ0azbUN8oXNPXJkNIRthwxqFnJJ3Q6+y76xvHxh82FN09sTvDkQqubhqY/eVBW4ukSKjU3TcczVTfLmuzqk8kC/zoSLd3Hj39/Pg18jBlzDqjmd1bCEtFAPQ2F4XRaRFZub4jIjCIWFoMQWs8Mi/B6zxvp6l6ufaA5jK5OqHutBCVkLt3o9iinpgSzPWufStqcX4rx1nCAq4M13tei4+ssxRrnGZor19mPjL01U4nfEIwHQeYJrcOwzmw8Lfn+0Dut36+n9TYjvyh0SIIEzToDC8owj5wNJ4MwRMGM0J7WHhsLyISFcycdJYhumm09D99Qgr8rG27x+VZss3T+sxru7VMxgcQs3GPrBaPGefLUkUhvCMhQA+L0l8EiMORhC+9p75UUfrFPvpC4lsnBpCIe12Rph3GH9Shh6X6/eHvNh72IZ9by7/VNC7njrSRBwIYVLi0MLo4AsKmf14mmhJWO5QiFils6KA0OCOuudJjBwMR5YO1DCuDAXgvDImwCF97BZQ2ixPMnKhhGrvvksBNYeYfV2VeOwvGalef5NqDZoW1JPDozqZEyyhZUHD0+YFfa1a9pkyb6BMAuxiQqdNMjbiz7M20ihqFWs4X1PAjEvOU0E9FsPRRTLCh+szOCNNDFp47p13VyISojM8mUajg+B+Xvvr5U9LX1pV8n05dZ7INL85X0pE8trWo1sP+u08XNoU0vrB3S5nKxTMvyWaDSLRQOgjcXfkzDJm3WwNMlVK1oFHT/a3gva8/S9LlMiARI4+wQoLM9+GTAHJHBcAvoTH37do3fHf+3dngmGDA67KHLDu3VoQtctw4+7/uhjNtewPAN6lBHC5N5KHSOjItMWwsZ1r6hrkh8/0yODSDjna0Qiu5nxcdzMT8sJ99e4R9INcDPe3IjDu4+NTcjrv3hXsjblUh3jBEPu3LIqNfLMU7BEyn64MS5vMS3ZZCJnjUAaCu37Wh/GJ+VHO3rlFXUt0Ttpdf6QXFwLMeneyia5sNZEpYpNn1ynpkGuWdcphwat3luzy0nD4LgsergzpqljJuMYNI8AcKM7eCyXIQ8W9oo2hVlehyd89uKzho4PPs0Ervnheu3YekHwUkJQ6oRhqRdz4VJ53b/eJcNjGFLg33MWfp1mz+s2jqX76TXTvq+T/1jNxzNHJkR+/Ky3qdCRUlMfZ1/OvJk2Zhi/Ie69x+8P/q7d0C6t+EGxZIt+S6b4XQnX4fnY1b/4Yzjtb8wESYAESiRAYVkiQN5OAqeVAH5Fc3mZxPIHCL9Lflz1uf5Liw/hWmzw744DA3FyHvWiVJsBjR96N3JhSPtYSkx2AqGpIrS2Ub645Yh0j4zb778nGtI+0xuXl/ZcE5WaJV86JZeXT/z6cfUGeNgZxjchJBbrU+KYCszyZfK6f12TLStypl+EzzutBFKDG/UD9mfn0XH57OYeDetG+Kl5DzGJDoxfmz0Wx15aaZNToW1gjBhCZrEPIXjr7j6dnOdXe0bkirpDgpBAGMnernyMGbw5SEs7ccL4M7QxXIf29ZktHToTs+bNQyhPKxEmfjYJDI/nBcsYYUkjfP+cU24RFDYzNaInlgom9jn/6gr56K+e0KyaB//EuU7r+omvPrUrfFizRW/4eMycdB3N6e+D/454m7LxxD6ruHnzUfdfgrD0EBmDqIArljfK7fv77bcF7SDrEbWMnsTvzZl4/1OjxrtIYH4ToLCc3+XPt5/hBOwH3UWjZ9ZCmPxTDE0NF7cNT8qih7ti2J/O4FdlY8tg5LqHEj/0WPpAJ+cJs1hivMw/P9Qpuw4f1Z7k6BH0H/pgadiPunsNY05O0w56se2dPRvWbW2PQ5ZqNx1SAQnPACbqURG5EJ7KxWEGWAtBu/AjK6S5e+QYO+Y0ZZzJnm0CscKIPNMzJlev7VDRaEt8mMcegk/Xl1QhCRFobUKN5jBODJ0xCOXDORx3L4wJSw+ltXtx3jtovG3907o2efrIWGhT6ANyz9TZBsTnn04CqH4tR4bkoo+uCB1cy0KYvnd2YeZYm50a4rJ640HNTrHOSvN4RgVV9FgGTyJeKDm2u3dCfy/QhlDvvRNFxxmjk7IG4/SD9xLnw0yyGP+MzpvydR3ScjT7PQvJWzsJbTdsDAGnHYF9AAAgAElEQVQ++G9QCoX7JEACM4YAheWMKQpmhASOJaC/owKPJSSerZ2HH/bsx7YwdGhFfZ+8ajkWVrewOxi+6k3R8Nd6m8Qk/ODjOCY0Me9Kg/z5mnZZ1ZSNgbGH5CRfMGmJ5/FMicok7Cvv4+lCHgKEfW1D8vvXWagrev/hBUDoq24RelZungF4Cdbv6k6CeM/cOzg1bs8MARjf+EPrQDVRY1wbU17ubB6WN97ZEsdDqhCEwVtgBNerJ//i6lb1XMIjo17Hqka5vDITnrhX13PVcZMHLSRQO2xMXP75mla5u2Ekrs2pWdB2nLbhM8OETzkbBOz7eePuDrngGhOTmJEaURT+vWRb+/yi99fJ/tZe/bYPX28x02dUUIanah70f9l3pbUqr782wc+ahmF542pfNxbhrwdj+/IZYrFFO7LfHETGNGt7eeWKJlleP+QJFohK/6FDFuL7BzBhE/lwhwRIYGYQoLCcGeXAXJDAcQiYZ0N/WHEFRKV6JsMPvX4W6R2flI9t7NIZ+2JoK0LyMO17TbNOJIJeZJ1QpMbX0jNPy0trm+TbT/bJ4IQb4Z4VW84Bn6J81V9ze/aZ+GEveIYK6kIeY6M5ee0X7wyhZqH3vyybIEPHMy2EB3OZfHfVzqmNF39dbucYAau1mdc/+IFyIiMTefn69h55aQ2WTggexhqISRsbaaF9FtLqHn+Mw4T3Bd4ZhPxpqGwYj+lRABCfSOOl1Y2a/sC4PRNt1ppO2KrX57n8UnOsKObt62Se6R+u3hnWsLQoCo+qgMfyBYvCmpdlVfK6f7lXjuK7WJcIKQQXxVUqtAovmeZP8Zs//vZYHnxGcDzOfg+Gx0W+vb1X25SHgsOD6R2bl1YdjJ7+S6oOhpBxW/MVberDG7ulZyzjpS+CRmMNRzdn/v2nGSeTI4F5QIDCch4UMl9xNhPwnuKwzQXx56+UF9nSdVTesMYmScAPOf5sfJh5Lt0jqVtMphCWPMA1//hQh+zoHdXUzJCBIZEZEzimYXu4Ioha/a2Hta4/+J6R07Uten9/jIZD5eRLS7eH3v9lOk7JpvC3SXs0xGxhpY5hetd/rCsU5Dpu1RPjds4SCEapG78u8GzZwZzs7h2Tf3igI4aNwwPp7QMiUb2Z8PCHyX60ffnkPqGtXVxnIhNiFALzHx5ok2f6MOFP6ASJyjZQ1gaEfa/bc5Y+XyzOKGwRnFd/D5P5LNHwV+300ogKTOhjURW61u6iCvn84m3x+zUVU2cFaNqh53U5fPfrb0POfjHyOg+AaJt6z9ruKCKtHWUef7Qp/fNJ5EI7urCqXv78zmZ5rGPMfmsK2g/aSva7dFY48KEkQAInRYDC8qQw8SISODsE1AYNi2+H33KdkASiDtrq+88OqTEL0YgfcDeGdV89MZioJ4QfabifzeSHcNnFBweDKQDPpFsKtji2dQ/bO6th46e9p1xF5hlgcox+deMiJ+t2dul6cJhpESJSZ3yFgVaejV/C/uWfWC1HhiGew7v5O9CwPwMFePYe4Qa5t5so5LIDWidQ9bGO5KuXN6t3xcJes9ks4dF0D6W3K2zVqwnjuLJBMDb5VStapWJfn7VPrVtWV9OOGs1D6Bw6Mx0zZ48/n+zeNieRk77hUXnFxzFz9RJbcgTrWYbvLEzwgzV2McEPvJlrn+2IX8Nelz2lM7U1HZkOQQieSj2B3w33uiedJPhtyqFNDQjCXLGMlf0upZPHNem6mN4Rijak+5UWTvufz/Tr0lZIHc21+DdI37+gHZ8pInwOCZDAiQhQWJ6IEM+TwNkkoD+evixBLvTZ5nRmyX96sE0QUuTGbhp+5JOMYAuj2D+jp/j9GzqkbchDjmwLE9h7n+33OjMU9HgQYdlvOe7Irjm9iDLhq8/Mi/QOjcplN660pUUWVsgFZfACwFNZIRjDhH2Ev/7Weytk28HDBdlzI823BSf5YU4R8PqClzLve2qkZp0UuK7j6KR86JHDNk4yTETihq9tTWBi38eHQXTi8wc3dGubhBV8TLuA8R3WDvSoAOvHOVPtZ04V6ax6mVj/PNIkL/L0ocPyO++1zjCbsXpZmNgHnWI2uQ86yy792ArpHwhrqbq4OsNvH/OvDSg83NfBDJ1+7sTUuh8iXHAMvxWYSO66jV3xNwqTxWFmZoyz9LaDNWA1HB1LYYWIAfym4fete/ioTbSGxNBosh+gM0yCjyMBEjhZAhSWJ0uK15HAaSHgAg8zrgdDF7+f4QdUN+EH1fuNH+0ck6tWNcqlVZjO3Yzcl1bbxAj2Ofvh1gl6qiw89qqVDbK8MUySMKt+oBMDPOT7mp88qr36EJKYTREGmnkufRZYM9J+es8uK7VokzjF01KYTHQWEkCVisvZYIbhQwNy1YpkkpHgsbQQvrAOrHosm+VVK5ulrmEwelQK2u0sZMEsTy8B+7oK31/xOzcnv3jggIpIi7JYGjrGEGlh61xCYKJz7JqfPGYZKvByIz3vFJne/E53anhl/K06NCJ/urIxThSHeQAsMiALkb1Ml/4x76bN2twkr17VIhvabTZl7Yzxn0tPODINOQ+fiw9P93sxPRIggeMToLA8PhueIYEzQiD7EfRfTdtOyLj9KoeJPiZzIj/a2WUT8VRZj696K2sPHLOmnoUe2TXwZL7vkS7pOGpPynqhE8F2Rt70FB8SAZkxVbupMXgkzRCDcQZhCYEZxypds0ze9e21IWzYZi60ZPydfXuKeeJtc4eAe0Lytlqs5OG9zMv1G3rU0xKjAhBSHtaAvbCuXj0xHcO+kH0uhJUHS1orG+vY3Kkkp/gm4bvLv8Lw3ate61xe/uG76+WcskrtEMP3lneMqdeyfJlOSIZIjKqNh+LD7X533M2G+uW/aaIe/Q890mMRNHWNGj6Ozhr8VtmyV7aFRxMeTPsNs3HLP9jZK3n8AGoXUCaqwdX/9GjoQNRLz1hETSwe7pAACYgIhSWrAQmcZQI66UGwEbRXFvlJDBL8YA6MiXzg4c7gpTTBiBBX/CDrmnrwqmC2yupDOiMlPJX4Yb5iebNUHBgyj4o+wx40e8JAA5hQRl39Y/L/fqjGPJRYcLysUsdUno8lRnRsJZYdWSp/+OFa6eg3Ya5M1frAhCrJv8A4OcLdeUcArQt1LLSLZB8o6hqG5aoVtt4r2hsiA169oklWHBqObTRFhrSQohm7hXU3vY7784RAwXeMiSyrGyKd/UNy4Udrw5q7+P4Ka1xeEybzwTJJZVXy4utrpKMX6wqjyoU0ppgxdkYSDXMBGAbr4Ks+OCBXLof30ryW2GKMMryU3iHqv2WIwHHx+b71ndI7GtqUR6DEH0xvw8ZHo39mC6MZWXDMFAmcOgEKy1NnxztJYBoIJAZtgRESgp1yednbPyF/eZetp+ehrpdWZYuy276Fu+qyB2ER93c/0CUNg+OSd8+n5tZ+3N2QnoYXOK1JuEGi21xervnhI2qInR9CxRaUp+tVhin7Fy6Ve7a1ioiFveq9OvYnaAE3Sk5rzpn4bCJgHS3Bm6QZV/+HGvJ9o+NSd3BIfrJjQKrrB6VvrKihJmLU7so6hmYTA+Z1+gn495el7F7tIILyIvdtb5MFiyzyAp1kmLRnwdVL4hqX8GIiIqPshxv1+8w7HON2+rM8rSn6+2vnKb53Q6z4ocFJec+DnWGtWFvP8tLqeh27jN8wFZRh9mWMx9RO1OoWefNdLXKgD6GxyT88RB/k0QPJOe6SAAmccQIUlmccOR9IAhmB8HuoHhP3dOjZcOK+lqNyxXL07AYvpa+hhzUpMSOlh+eFqdvxg4we4G893aOz6vmTkLbO3xfD/vzMzN+q3ZAXWbW1KRhhFXLO1TYWSccklWM2RZsJFlP4f/zWLfpS1pmNiY9MvEejX49QXc78kj8TOQzGvlYye15shzimVce8INbVY3XJc6bN1D8kAlMPFZ6MV3FnnhHQyW7Ct0+oE9BX+n2cF/n0rZtNUIbOMh9fie8yzBCLaAwIzLrNjSqgkMSsqloFmc3az+TkpPzgmSNyWY2tZWmT+YQQ2OT3DB5LROb4uMwr65rl3uZBZRA9uKhS/pWu26LolHlW5fi6JHA2CVBYnk36fPa8J6CThoQfXjM98MNrP7637BiUi2vqw7p6mKwHyyFg+ZD6sLj0If1RvqjKxqRcVH1QXr+6STa129IamArewvwCZv/hRfoxhGiGF4GyyUnv0LiGjSHc1afnV29lGUJfMWGPrQP3qs/cIyPj7pU1AyyzazK2ypihUjO88M9M9lA/0E507Jt9CA+2dqhOltB2tD3FJRZwWbjm/2fvvePjOqv08f+/pDiFwAK7C5vEcRL6stRdyP5gK7ALbAGrOE4nvXdCSIWEFBJSyCYhsSWNysiWe4l77703dVm2JVuW1cvM+X2eU957R5JlWZbtmdHrT5S5c+fetzzve+97nnPOe44J+3o/lxfsujwzHfG1JCECMj90moTaF6i5Wjo66asPzWTlGPZUWjAyEEzsHb8gQyLIXn5bCdU3SY5HmXdadqjU5DsMCDW/h/l/gaIG7V15oI3zV44qquatHLBOjoyKFRPH5hYLJSqvh7rN47WtjRJ0i8uUqM+u/3rOffcHHgGPwBlDwBPLMwa1r8gj0BcCRidFcoUQ2xKP0X0r6ySJNCyQGszAouhhsZVFFi5CsgcFv41ZVEeHsBUHRanrJ46tBlbxQsKxhbiv5iTdOWnvTX9aQef/Is+Ryo9l5oqWn9OKSARYuIyt2VOnPcB93Sr39xD+AVFc9sElXXd9g848AibsomZ+dnRuKJl0z421DNcHj5GdtceKf8Ql+pi53/3B8EVA5gLexGpJc5ND3k1r9hyiC7HHMqNAyCTntMwhWC2hTINHBo5vfmu5m3ySuia5MbV+64u41zMhfYhRfQfR2IUHaJQSSl7f1BsH6x1v9+Acl5qrWZWs962op7aYusACSg10B1QSlKrJDZNvnUcgrRDwxDKthtN3JtUQCBY/oX9HWoj+e/5+tkiy5haLalGlugHJXhNoczngAVsvJWoetLfdcZSB1VX+sKjzdzkIFnUn1KQCWjFavLMhJGAhV6XkqDRXMWj0od1/ePxaTtkivRI8XQ+VbDM2LqdcSgHhuuIPhh4BmwlOIcPyvrFH/iLPj5JNe27jegnfr4VYWSZMD31rfYmpggDmic2N3sosm1/iFvurnNUcrMeIJNz8zcXfvDLgGrtk20HRWgQTLfnhcG0N+uwajd/4/UyE6K9XRst4/ZOtHoglEESJNaWqRWrGb//z0QGqa8dWD833zHWBbLoa/IFHwCNwBhHwxPIMgu2rGn4IyNoWEkxVYHVrHrukivBR3tRB35teFYqOJznz4Apk4dd5YdWk7NDqIp+l5flidF3BInskP+KJBNCaD6EAQhmCAH7jgalMLEXICgtbIJiwVkbo6ntLqLlDEtEHfRbcg+/+yCPgEfAIJBECuucd772Wjm768r1T1UIp7zYhlKI4g0IN+y2//MBU6uzuSiCXwXsTR/bes88k6m+fTQlrZ4jXs69NqpYAPhYVFmtegeSWRbwBDuhTVKZptqroH6fWUOmxYD+94dFndXyyD4J7/Iv9Lx4Bj8BJIOCJ5UmA5S/1CAwKAZAkXuMRoVX+uSh56ji3oa6Nvl4ii6kFMUDAAglcIFZJcXstZWslNLU//KiGKptESyviRPD/QbXzbN1kgSzM2opuxCVtw6uTtzJ5tLQi5hom+yzz6fzMQjovcxwt3HYgkKfMUnu2+uPr9Qh4BDwCA0BA3tjdsr+XiJZuq2WPDESKPZfdYjVSbIZ+wl02K0IvlGzRlQMvO7XUKaEUpdwAKk+yS4CFvMRjVNnUSf8xZz/vr5SgPZpWC0SzQCya2P4BRSsUr1gnkRZoXV2LW2N50ZWFN9j6EA9FCk+y/vvmeATSBQFPLNNlJH0/khSBkNZY3ejQUF5EmUARzdrfQl8qlnQhcHEFaUQgHtPKwjJpubygtcXvd6+qo5bOoGxZlCFgqJAhJ5IUk6BZrpmKhf0CRX5VfQt9cizyVIrG/vzRH3JUWHYVY0ELwS0K6J53V6owAeunhZz3GmnD0n96BDwCSYoAvwDlPc7OK3Gie99fy/ss4Y3B6Ucyxut+cnhn5LJ77KfGFlDZwaYebinh9SA4TtKeu2axWzn2w+tiINSPqLUrTvevquf1DkHrZN+lRELnuAO6LmI9vLQYey+rOIL6rArJMZu4pIiFl+tya4Rrgj/wCHgEhhABTyyHEExflEegJwK6VgZE0hE/LPwxKtzXJESyWNKJiLVSXF+xYJpWFosqSCdCs7+9q6n3/hFUZHsHrRFWuX1Pys+QK6wSb2l2jDJeWsDaedtrBFdYaPHPzRhP52UXcCCfUbdPpsZWtQS7+41cJmWHfaM8Ah4Bj4AigAjdjlPxwdGOdhp1xwQmkPzOc2lILK0SgvxE6H9eXshlcNoSPlIy6QK2pQDIvG4JqeQI6WgyLwACCojg/+1spKvYKok1sIy3hVj6LV4ji0rZcoljWDCvLK6myN5WjTcgGIiHUE+y3fN7CuDlm+gRSAEEPLFMgUHyTUxhBCxKXdzZEl1n3t5xjBdC2T8pAXnc4lhUxRFfoYW9sqiK/iZaQV+ZUEXzqlr1flsUE4mZuRJhkXYLtasxeQ+MTKKFCHIxd9N+tlRiXxFC8OMPQhYC9QjRRBCfCBUv3xeSyrosVAZ3VMpM3j77lnkEPALDGwG86/DOxlucvS0AR5yoZFW5s1Ii2jWC9iD1CAil5O6VveazNh4QLxVbZ/T9ada/5EdX1i/3rrY9p+HIO3GiBdWtbI1kq2UUuS6rOLclPkcWVzDZhOJV3GLh8VNGf9rW6NYGkG+3UoY8h5IfH99Cj0DqIeCJZeqNmW9xCiHgFkx19bHvL25qVM2rBCQAocQf8nQF+SrFiolF8ntT99OOhtD+EBSkf1amEybst5TBybTTvPpTZ5zoGw9PY8HqPOSpxH4jkEoOwW9BLfLo35+bxz3k7iYIC6HyUgYD31CPgEdguCGQYG1Eiih9mePzJ79dwFFi5d2Xy6QSx7IVYDx/fvOhydSFQvg+iYTKh/o92fG0too7LFobKExltVNzbpxoa0M7XTOtxqXh4vgD0Qrx6iku1xzPtmbW0hUFFfS7DZZ+SjAyV1jUJMfJjpBvn0cg9RDwxDL1xsy3OKUQ6K2RfXL9YefSY9FebQ8lu7wWiAssjuEK+58fHaB6NVSaVrun9tW+y+8WzCGlgFJeHKP/m7OboKU/LzNK54zO52MLZAELJoSrC6/Nox1VDcQylUpjnBMtldzAUmt4fGs9Ah6BoUYAzApKRyU6kpJE3uY79zfSxWOQu1f/MgtF2ZYhyjVYMM/Nyqf/m7PX6RRd85ixuW9Je8Ddl85zH4xYc4OhLOTAbiCbQjgPt3bRT+YeYoukbRvB2gml7MhoNVsyJU6BnMMa+sS6o9TNt+sqydjYipm00PiGeQRSFgFPLFN26HzDUwYB3vsY48XtwVWHeVHEYshRXgur3J4RifqqgXqi0MBW0HWLDhKiqPdKhq0WOji8mrbaFl/DJRU0sixYxNELkYSOtXbQZ2+dyMKUC16RGeEw+5ZaBK5gv4qsZ1JJMdP5B5pulMRuwFKkweE/PQIeAY9AciEQ75b3mLPUyVYAfpfH4vRE4UbeEmDuryCZ52YV8vsQHhz4/rlbSnifuXQM6wEsl/ZeTK7u9mqN8zTR97d+l1e3rW1h62KMWjrjdMOSg7KNBF4+UMBGK9hCyam5LO8lp+UqZ/fYB1fVKbmUFnD5tmT0apQ/4RHwCJwKAp5Yngp6/t5hj4BbAEFmeqxW/FXPdcdj9OCKerosWiULYDE0quW8ICLgAGtc+VPOwx32oTWHKBZL80A0YQtjnOhXkY26l8hyVMpeInYBy4iwW+yo26dQc3tqWmWH/QPjAfAIeAQGjEBbeyeNunOS7q2MiGssB/ORiLEcNTYzQo/lqqLN1iD7HHBNSXohE03N2ankGwpTvP0fW13HpJItloXYc6mWS11HxXIpxBPr6X0rD8oazdhIf1n5iu+O4AqJDV2SpMD4ZnkEkhcBTyyTd2x8y1IBgR4rkHwVVagQTbE23r+ijokkwqSPipbJPhFNHXJ5sQXuESvlZdEaemlLAyutJbhDKgAxuDaKq5O4g1UcaqILr0VwHtHEw82L3cAyc1iw4r1FmXlUvKxK3aZ6gD+4Jvi7PAIeAY9A0iIwYUU5p1Xi3L2ZOfx+tGBm2BoAa+bFY/Kp9EAj9wFvxXRZN7gvIJQa8RyLonniYH19bWsjewAhNRcH7ymSqLFQ1sKSCXfZUYgaW1RGo4qq6Y7lB6nDLcxCKIOBx7otazevLHZdcIE/8gh4BAaAgCeWAwDJX+IR6B+BGOdidlpP1n7KAghLJUilLXL4hHUSCx/cd4I9lqW8PwRR7t7d0SAL3LDgTeaPFKNb316peSolCTj2VSKHpe2rHJExjr77q9kSQTFhM07/o+N/9Qh4BDwCqYpALEb03SdnusjYIJimdMPniNER9vK46U8rmFCaG6x9pmq/ud1uDRS3WHntG7mUtePD3cfI8lpifQWJhBWT11zsvSzA/ktEWZdAP/evOkQdIVCYP+qazVsy4qgryKsZutQfegQ8AgNAwBPLAYDkL/EIHA8BXvfinbLPkVeoIMkH1ie4v/IiFy2nS4uqmUjiuwQaUI1qYRW7yMKSWVTa5EilW1OPV3nanI9xIB7kphyhgSpkP2VAKm2P0aLtiPInAoVXKKfNBPAd8Qh4BPpAQNaAGC3ZWUfnZOSyog3KNvlDtOw8Oi8zhyNm49z26kZNW6JrUh9lptIpWV9leQVRDtbEQCGJc5NKW9gVlgP6IG4BFLgFZWzFxDmzYIJkYv19cMVh3boCp1pxtU2w8gbbO1MJLt9Wj0BSIOCJZVIMg29EyiKgezNE0yn7M5j3xIkeW3OQCaPTpiL/FgcUwKIn1kpYL7HQIQH0R1VtAsOwYkwiIIx+ZbEISxkROm+M7KsEmTS3WE4I/tJiJpWiiTfBImVnjm+4R8Aj4BE4IQJMeOJEGa8uInhxjNAtAng3nu/SMeVx+pFfvLyEWRivRycsOfkvMGIpLQ2CEskSiTVAGCD6O2d/B30+KspatlxGxTsIey+ZaKoVE2vupUWV9MDKQ7KlgguX9YTJq7JXc7lNfpR8Cz0CyYWAJ5bJNR6+NamIgFOjBnnEnlt/RJI1F8DlFa45QiD5s6CMLi0K3GCvLq6iufubJXUG58/QKLCu3FQEZYBtjhOt29tA52WPVxIpOSthuUQ4/XNgwcyKsDC1o+aYaqwDIWCAtfjLPAIeAY9ACiIQKNCQfmTEGE05koV96PKuZOulenrgnblmj3h1pMPyYfHCLcitxLpVc2IfHVxQ3UZXFlezpRJrLRPKwirZfgLSCddYdomVqOzPrjsic8KVFeCtJs0UnDO+yR6Bs4uAJ5ZnF39fe4ojAK0mp/xAPxBjgOL0+tYjbIXEwoagArBIwhUH7q+wVDKpLK7mHJVfnFBOc2qb1ZVWLZ4cfEELTHF8BtJ8JAJH1Ff8ISgFu3ZliBssC02ZOXTHB2ulKHU3xoeTBQZSib/GI+AR8AikKgK65++ecWtZ0YZUI9hfyVsEMnNoRFYBu8oi/+9/PjMvvd6NFrgHL3z34sdKCzdWXnR5VGHZxVq8rK6dvlgsQXzEUol80IjGbucQLG8fk0xEaX9ta4NLd4WCeF3h/4VIZqrOG99uj8BZQMATy7MAuq8yjRBQdiMfMUIggSAgj1opORJsEKUOv48qrKQvlFTRyoPtoYUMuNgezeGxqK3afYgjv1p0w3Oy8oRkInBPZg4fXzK2kPY3KPlmP2PDxj7TaD75rngEPAIegRAC4b1/hxqa6JIbouzdIa6wmoIkM4/dZDktU1Y+Ld9Vmz6aNxcMLyB9hkkiCQw2Ri4/1E5fnCCKXY4Wq1FiQS6R61LcY8WSCQXw+7sQUdcciAOX29Aw+EOPgEdggAh4YjlAoPxlwxMBW2q490oiBYmuRK1wnGhqZTMTRixkI4slNyUWsJGFZawdFe2pWDCxF2R5bXv6gxonTQAOocAW/iB8/M9eWCTEMqNArZZ5BK07a+Kx3zIrlx4Zt0EWfdXaYxhEsPDEMtknUMI+Jff8hMdNjt1Pyd4h3z6PwJlEQD00+PngFx/Rrws2yvtR35Mgk9h3ySlINIr2T19cIK3kG/GM6V5ELkMcSvncmezLaa1L+sfdZUsmsdL2S8Vwf60JgvcU7nM5o8WbSPZhYo2eUhEEznNNlQJDpDMgt+4af+AR8AgkIOCJZQIc/otHoAcCujCDyPAh/gcNKuKe2zHcbw528N6OS6NldFlxKbu78h6PqESA5TxavNejnK4oruY9lT1qStOvgVBjwg06Cug2lDVInkrLV5mRR+dmFbKrF/YKgVx+4roC2t8gVl3TUgtQYXKSptClQbfsubHUB/zI2LPjLAToqCkdiFo7u2hHzVE5lwYY+C54BE4FAXnvBSrO+qYu+sR1RfyexD7Lc8bkc55LDuTDOX+R2zJC60sP83vWaKS0QRU5aZauCe8V2xPJSCEkOxEt3t9KV0zAvkohlEjnBcUvtqfAawjrMggmlL6jolW09ECrLOu8qbOH8pi9ZcxXNuZ8iwRX/3+PgEfAEPDE0pDwnx6BPhAwMsOLs+OSKgTr3o8dDR301YlBlNfLCnVPh0ahk4VMotVdXVhF86vbJN+YLVR91JtOpxhDh52t/12U+fJCFoA4ZH5WhC4YnZcYUj8jQr8uWB+CIuSipOWFfvSHyYoAj5UKxnFz9Sbq7IrR9sqjNGFlFT0b3UyjX1lIX7xvMkcH/vR1EUoz2TdZR8e3K5kRYMYUNFCeohg9UbCZU4ywIg5kkpVz8PCQfZewYuJ5gsKGi7DoN7rm2Ds5KDmFjxxGgZDWtNkAACAASURBVHJKet3JfZ9f00pXRSXV12WF1UwiEesALrEgmPiDxRKfX51wgLY2tIuXDXNTLdPVAZzwg+KawrD5pnsEThcCnlieLmR9uWmBgLjyyUIiK7QaKjmnVowOtHTR30/e7/ZV8v7JaJX7jqAB0IayFbOwlKaWt6mmM1gE0wKofjoha7ItxKJJ3lEFayUiGyLqqwbqyRBNu5yL0CevL6TDjZ2yyDsiKffL4t5Ppf6npEDgeOQQzxVSzMAqDSEYn+dnFXFePlhboGwoq29Jij74RngEzhYCZq0M6pf3X92xdvrk2AK2WuJZ4aBnGhkW71XeSpCZQ9sqGsi8BWz9MsteUGbqHgEfW6OxznBflQTyd3QtTjStqk1yR8ODiAPpyf5KIZTiDotAPli/vz2lmmqbu51HkrP4xrvdWuSJZerOGd/y04+AJ5anH2NfQzog4IiNdiZO1NIZpx/N2U9XqIvr3xTv46AAlowZGlAO5KO5K/P2NPFipeueaj7TAZzj90EW94AMmqB0/ZtLOaqhWCuD6IayX6iAXbuwl4gXcGYnQkyNqLAwwfuPjl+3/yV5EHACnz1HsTj9pmizEMlsWKrhBp1PCN7EJDMzn6atq0qeDviWeATOGgKihOR1Q995eJ5kr2WEg/YgSuw5mQW8Px3v0PMyC1lpd8MflzLx4nvdwiPvY/f1rPVrCCqOY4UISKD0Sfbwg1CaOhNH+btbNO1XKX8i/gG2q2D9hhssSCYitmPd/vHsWmrtQgGKkr63hMiCwJpL7BD0wRfhEUgzBDyxTLMB9d0ZWgSCxVeXKA0g0x2P0c1LD4lbDeeolAUKezh4sSoq5YABOMYejje3NfIi51KTDKt1SYmlBqKoOdJGF49RS1VWruSqRKJvc+nKyqdPXhehw8faRTDgQUAZgUBkC/zQjrYvbcgRYIFMxy0eFzlNx7NoWbkkeM+UXKViqYQVu4CQx/SVKVuHvDm+QI9AaiGg7062xslqhNcorGj1jW1stbTn5vxsBECTqNo4BwXNhVn5VHWk2Rkrw+uZvU9TC48ercX7BSwPHdP3Cq5QpORi/Rlf3treQCOjVUwgYaHk2Af6yZ5FvP9SLJjXLz5E3QmORYFbLCs2AzB7NMp/9QgMbwQ8sRze4+97PxAEsJK7RUQW+hc2HnXRXq8squAFiq2TTCzLOV+laEEr6Kl1DXw/FqO4rlTOPWkg9afyNQ43gRAYPBlZJ5Fgs6JspZJ9QZKXTdwiI3T/B2sDyMN7UTkog1ovA5krlRFK+7abkIdR42MNrLGpqpGj/kqKmTwakZFD52eLwgEC8vVvrEh7bHwHPQL9ISDPS+iKGCglXnzy8nto3Fq28uMdCmUMomiflyVWTLxLYcV8Mm+17OnXAHRBmenzAgW5hOWyJ+ELWxZ51YgTPbvpsAvgA2slu8Zq5PYr85EWrEb3XlbS8xsaFGsL5GOYdYVkgtD4+EOPgEeAPLH0k8AjcEIEsCRp0JE4UUlZE1slQSTZIllogQAQfQ5BfGCtlGA9dyw/SCwLuDoCFagI3O6HND0QEmida2rvos/eOEEiGmbmcPAec+HC3kpo3fFZeqDZCVAOJ97XqhpqLtAWeSvdfyYnAjbnMRdMQCPq7O6ii7ILZD+Y7rV1SobMPPrOo9OSszu+VR6BM4kAvwDlPereheqiWX6omS4YI0F78OzI/krsUdaAPlkR+syNxdTaZoT0TDb8DNYFYMx6GapW8ArWCXyHbvfOFYfUswjpSCrZignrJdZ0/iwSaybW92iZ7PU2l1sbA/sMVecPPQIeASJPLP0sGOYI8OrQY9FOWDF0UdJzG+sl8TIIZGIeLNmbAfca7NHAgpQxr5Y6ujpD+zycj86wAR2wheF8a/YODdYToXOz4fYoQhG06/hDEIqsV5c6jfywAWqYdvRbD013wjALxRrA59yMArrijgnsOivzJ6Sg6DmpTgE7Kxtit1mB8Inz+P8QVpXYyoSCu3r8Jq0Jn7R2skWGfwhFSA5fiOfNNiL3OO+/piMCMbr29RUa9EqCoInXR74G9pH36puzd+mL2J6jgGylIyquT/Lg8Fc+1O/t8ThlzNtPvHVFA+y5eAj4Hi0lC7x31YQqWl/fJkWqG7I9j64ef+AR8Ag4BLzF0kHhD4YnAtjor+wHWuCY7F8RAS6RVB5qi9G3pu5nF1jkwGJNp+bESjiOltP3Z9TQkQ7kugqtbMMS4ABDYPGFe6ZJYImsCI0YrVFhEbiFSaZEhV29r56RGu7IDYfpMvb1ZXTJDYX0vSdm0G3/t5LemLGLFm6ppANNHYFGgidCzydpqARjWFO7OUiH8bG1+xoo4+XFdNPbK+mOP62gB8etp0fGr6XnJ2ylFyZsordm7qT/m72dcheXUnRZKU1ZXUkfbaylJdsO0po9dbS5/DDt3X+UKuqa6VBjGx1t6aAOM9r2JH5mhefBltx4wbxHn619SjbxY5wkBXxwoTwv1oHhMHF8Hx0Ca/cd5vcn3Mexp5IDYem+ZfYCyYzQF++eTLEYlBG61vWYO66wtDuw94R6StiullicGjuJ/mVWtUs1ArdYeBohFYltaxEPpHL6hym1HAFe4EGZoQc67TDzHfIInBoCnlieGn7+7jRAgNdaW3CYZcqiYWsvxDsE6/nFvFpJqlysLrD8KTmwEFEO5BIa0K9NqqbSYx1pgMxQdUHwRJRPEEhYo8RSqS5c7AaJYBOF9C9PfxRU6nKvBaf8UXoh0NQa60GSxHoXWN1UMNScsaanEcI1FFgoYXXPfxcVLCklzg8IhQcibMLFEPvW9Ng+7bz8Fr4W11salUB5goAqSKHzV7cU0xV3TaKr7y2hF6dsly6payP2XuO9097RRYVLK2hPTYOzn3JL+WUFbmkCc28MAux6/+bPpBsCMg9+9PR8mZ94l2YWcnRYm4MgnAjkw1GWbZ7zfDv+HEonlGQdl77Ks6FRYylG5ce66WuT4GUkkWLhBgtvIwT4kWNJT4K1/efza6kLAWjBzvGfV+Sk0zTxfRlCBDyxHEIwfVGphwAvOiqsiRYy7IZmBDNGz61v5Civosms5GNYLSW1CMKVV9DIgkq6KlpJqw+J24wsaKmHydC2WBZ07E/575eXipCemSPJvaFVR861rFwaMRopRiI0fV3N0FbvS0tqBBxB4mewSywqsAeEHh73eMb1d/5tiIRiE7RDlsScxWXsWigpG8Rdm/MCZgi5FGIJwpn4W9itW0hnPitRcL3cH+RptfJgCeXuuE4Gw/X5eyZzcKtP3xClHz4/n54q2EAlq6qpqr5J8ukFl3ohN4TFcDyctb6GRsBamVkUKO04nyXmXoTOyciln/1+MVvaeu4VTGe8zMVdnjFR2ki0hOD9saauk64qLlfFsKzpFtTHPJOMcD6z/oiDC/vF/T+PgEegNwKeWPbGxJ8ZRgiYjMqfagVgRaSTbGM0vbJFc11VMJE06ySivl4WrWQrprnMFO5r4STNzqIiBTtEh6OWExCU1TczmYRADUHHhHCz9sCF6+q7JyqhUO2yQ80fpCsCweMRo86uGG2raaaSFWX0XNFWynx5Mf30xUVMvPDcuGvjMd17GQiHg8aHC1W3Nj3+05w9ErVY9/0ygcwS4RzCO9wL3R/IJVszYbGUtCn4DP7E4plo5TQLaB6TRcvxKX0M+nTfuHVqJc3l+piMqiX00ltLaO/+YwndDr9bwscJF/kvaYkAKM6X7pnEkZVlPkIJooo7VWwgamz5oSbX/+FjcAs932qplXdJsM5E9zVr4B7kojaFsW53Kaiky4ur2EUW1sypFY0Jii8HqD/wCHgEGAFPLP1E8AgAAZVaZbFV9ziKUVlTnL5QUsHEcmThPrZMIjgP78Uo3MdaziuLqunS6D56at1hthxoUR7XEAKwtiAUPgRzuMJC0Ia7If4gMMNF9pVJ22TvituZGgjZoaL8YRohcKylk258YzF9+7FZdOG1Sriy1cKXlUsXZuRSR6dYGiRFD/aJqSvaEOAAi4bwSXtqY/TmrJ2s/IACJEwWmWCyFciib0p7hXia62vwm1glxUoZlCNEUxQs+fRc8RZ99QRCLjwn0Jq5m6qdC66UhfQRYuFHea9P28EIhElk+HgI4PFFJD0CgRX/1anb6LwxsFoGlnV+x2ZKKp9zs6KsyGDPHChRbconfR9PrYHdsCyqK7087+G+6/uEYvTUpnpe5yX4nmx3gQvsqEJzhxWX2S9NrJKtLk75fGrt83d7BNINAU8s021EfX9OGgGzLrJji3ONi1FbLEY/nl0rbq6FZTSqCBv9JbUILJWy6MhejOyFtdSJhdru1+OTbky63RAnau3upMtuK2ECCaEHBNO5E6q71sVj8uhQowgAIvikGxC+P30hACL0ybG251ZIGYI6XZCh+SyzorS5vM4pHFwZEOqGRDAOrBlcXJzoheLN4rLdi0RKm5ybK1uCxNVQrPB9WCx5f6bsucQ19mdE85Up27lvUnfghg9cOjrj9IlroXgxq6iQSikjn/75mbkMAb9qho/5yU0Bf2BaEfk8fKydlTMyX/T5YaulzEvM20t/GaX2bqx0w0Rpx/H47LnSQH08cRAoqzNwIcd1caJrFxykv4lW0KXFCOSDnJaVvOcSW2DMKwnnfzS7mjiDi5+EHgGPQC8EPLHsBYk/MZwQENkUhAab8UMLEBH9Zm09Lyzs+hot5wXnyiJoLQMt5sjiCvrelAo60m6LvETek3KHE5LH72vJigoV1AvovMwcJpUQfthqqYElrvujpBgJcBsmgs/xYRsmv8Tom0/M0vmRx/ttbV5AEMY8iSwt7YWF25vZ65eTPOEmHCw/8vzDimjET0ikETsR0FlwR87VHsF8nLJE3WPxu1ka8Sm/m8Avlss3Zu4IlFFmqVfrCvqI6LRoy7mMRb5EUuby89n639DU6vi1t1ae5Nin1eVi5b7x7aUJbto8j1VBguNzsvKoeEX1sCGW7vFW6yJ/72lplJO8b/loR5yumVLNazzWeVgvhVzCgllOlxYFZPPxNcF+y7SaSr4zHoFTRMATy1ME0N+eJgjoCiQfMZpT3SqJkqOysCCn1SiOHCcLDPJVWrCeTZzjSiwfsrzLsRaZJgAdvxvopwj6Gs6eLzV3YqKfvbCIXfqwx+dCBECBOyzSi1i0zewILdt+yFlfpCYfGOH4iJ/aL8G8VGudEhohJmFCj2NzFTtBnWwZQMk979f7wgZGPTbX1lvfXslzQYiYuZ8KqYQw/GRkQ4/Krd09Tg/qa7i9KCBGD+euZ+HciKC4wAqphMX97ndX05LttTRn0wGasraGipaXcuqR9+fu4XQpv5+8jV1cn8jfQA/lrKO7311Jv/zTSsr6w2L6+StL6UfPzaV/eXYe/cPjM2jSymohhghMxO1XzPV43IJdQRRljlKLdgQkFSlP3D+HcahP8nBqHaL84lPOwhmjyvp2Dg50z3uraNz8vbS1soFiXeJ+jLL5SZbGuecc54P22lXa9h7X6lduprsnfJJ/8f8bHAI61ornip2HnJLGFDPnZBawEsQUFD/93UKpKky2cMaeSz3WAR5cs1LmLsEvmI4x2ny4nb4QreE9l+wWy3ktjWCKpxKTzsIqmlnZZOog7rF7rPhb6DlMGTx8Qz0Cp46AJ5anjqEvIZUR4BXFBCKxWNS2dtHXS6C1LBcyifxWRWUcqAfuMFhU4BqD3/P2NmqExhinJJHibJkaLguL0mnXbZFQ8LX2aBtdlF0gwrG6BYJUgkQgEiyEn288PJ1nkCOnEGatrFSeW0nR9vAc1Hlu7XJEBCfkOsDusNcxwIcc4hqx7AXfrTD9xA8hgTVsWew20plQL9Fr03ZroBFJi2DBR+Qzj37+4gIpXCp1be1R8yC/hvGRIhA0B/MTxBKfHLmYLY55NCI7j/44fWeCzH08S+HxzltD8bvhiE95+wTjgHNVRztcWzhgkKY9ERKeT9mvLtTB6d0P1BMu19ojn0LOm9o66TuPz6ILfgGFzzghJVn59Ilro/T9p2fRgx+uofxlFdTaGXaftLrkuefypCOuD3YOp+UnVbbpdSyA67Hh4T9PHgGHb7zT3fyNh6dpXkvbkztegj/hPay5Lvc3qKXbjQcOMJ46tsNobMJdxbzF9+K9R3m/JayVstaXur2Wtv5jO8xXSioJ8gLDxh4PwE8VX+GC3ej4A49A+iPgiWX6j7HvYT8IsAxsOfIoxkmkr110QF1eJOqr7K3AwlKpUWDL+fj+FXUiNHWbC22Q20qpVj81p9dPWJCBJfdbF1RYpF6bvkNdACN0bnauC0birJWZEQ6WwinfjZCo2tevy0M9RxItfUbkHRF06nYVjqz6OFF3jKj8UDMt23mQZm7cT1PXVtL8bbW0sfwodXR0WRH62eUIhs4IJYPyVMhDY+SEaP7G/TwvjMxB+JWowULsrrxzorWEP5m08FFQRsIFp/jl1ndWOIulEUukHrH8q+98tEdqOM4EDdrXuyG9flNLpRQV7o8dx5j4mfWJsVEXYWD0qRsKqF2N+64MEHcbSz4pF/BbSveSYVwwpqNfWuJcdFGHufOKC68ofu54f6WwQ9dficorvQuPKVikvQttroW9GBS28DW9IfJnTgoBxV/vwbC/89EucYe1/b2aJ9ieKQT0+cMUCfzEJAj32rs3VLcb7tC59D3sCuauCAX00JpD7AYLcjmyoNqlFuOUY/BkipYy+Ry9oJZiPO1lLAw3n44kfWeL71n/CHhi2T8+/te0RwALimnVid7ZfZTY7bUQC4f8IXnyyGi1ai7FFeafZ+yn5tBiEgjLEAgTF/v0htAES1iybEkN8PzmIzM0Z6UEHmHhBgm8MyV64cVj8ulAY6sQEXe7YhgqL70xPI29A6b2h0PGNLA+OQuFWZZUqKprjlHJsn101/ur2GUTEVvNgnfu6Fw6P1vyjoLojMjOoW89OoOeLdpElXXN8iiY1p67JsTGXF8TnxWi/YdbOM+e7EPUQCMZsq8R8wXk7mhLRyJIzLuMfCX+dKrfrn9jmVgqTTA3l23sB87KpZxF+xxRPtW6MDRCxcyipw+BfuBd8lx0o7q/WpoTxQZEMKuQ5m2oCg9xqEkBPuFnky+IE/0qst4R+vOzxqu10vY+5/Bv//bsXI7KK6+6uD6nGqXXvedC9dg8gpKOW4Xf5He0weYbpqEdhxrsDweDgK1f+nmksZ0uHlMoVkpY3hGFG3MY+4Kz8wlbEgIvEVutelrZgjEdTJNS6h5+1iS7ZfhBgiHyhzP3h2IqlLHnEnJcWlAfC+jzzo6j0mUl6PjiHuGUAsM31iNw6gh4YnnqGPoSUhwBEXKI9h7toquLa2Tx0GhwWETg+oIFZFS0gj+vLq6iXcc6HJHCAmKBP2Q16SEkpjg+A2u+CiIhzffmsganOed9lexaCIFH3Qyzcul/XpKgPVYHlne3ILsD+9V/niwCDkIVOnmu9lEIhP6q+hZ28/z+U3PZ5RNWOrOUQSgFsWQB1YRUC16TUcDCql1781vLqfZIYlAZaYfs1+zZBnz/zC1RsZZpUByznHGdmRFateuAtlr3fJp1vI++nMop4JDx6pJg3mpOSmfNy4hQdFm5I+vWF+lfuGYhVDhvaqYEcmc3Muk6PvHCZev3HhTsNTqsszypu+79H6xVa0tvMtC7XdLG8fN2y17nLFHwgLxjLx5IB/p6QWYuXXXPdKo71k4UD5drx/LZ2NxBb83aQ4ePtmnncR7vPzzH0nOQUn4/Yg6asuh4DQtD6I8HgIBZhIF7oDDKeHUZKwbgTm4KG/mU70j7tG7foYTybYxEEaDPWcIV6fuFp2MMM1bmrfQ0RjuPdtLVEyR/tbjESpRYkwvgDosAfldFK2lnIyL4KaNEgX6OCx7+/8MOAU8sh92Q+w73hUAsFqOfzKnlJMhYKHhzPvJVRmUhAbG0fZb5e5qCNSNEpHqtI71O9FVzGpxzAmNY6OyiR3ORu1ItXVnjndZc9oqJQDtxZZkswA5HCKOqPU8DaM5+F2xMAoLDk1eJ5t4DzfTq5K10za9mMZliq2RWbhC9NytX8uKFrHasJFB3TFgsQUqYmCgpgTD7qZsKaeqaKuk+ExNpRyBvWbvk8wdPz3HE0uYHysT8wfcPF+xVUqL3afuHAl+QHUd4iOi/XlzMQjljkSn1835PxiCfJq+tUNKEtuhf0LETNskuldeD9id0l1NScdkgY0SX3zaB8TnHMM6ERVHaduVdkxOJJZM6k2slxUK4rkXbD9KFY4sIlmf0C6ld2DKcrXk5MyL0FzcU0fbqRm6VtFctOnhOcYKf1xj9ac4uLuPj1xZQ9utL6aONNYKljU/I1TfoF4rt3e8QBP5woAjwwAqB58O4HE9ZWS7zQ4klUjzxuzgLyqIInTM6nwNLEXXyWMoY67hg7EwBMNB2pMV1OicZyCBSfFFpM2+NAZkcFS1zaUhctNiCSrq8uIpTk3HKMcxtv4SlxYzwnRgcAp5YDg43f1eaIGAk5vUtDRqsp5r+JlrGri6jolUuSA9rJQsq6ealquWFsMwLkPtgRExLL4t8moDUbzfCAqIINVhVoTvH3jiQA7hiXYDP0bB6iasjLCOfubGYWjqxCGsQE2eFEmzFRbDfyv2PJ0KAJ2Jg5YP1qeZIC/1h2nb6BwRtYVIhY4JUBEygNAUMC6BG7pjEBIFsYP0wN1W2QGdI5MkRGUE6GVzz3pzdPBfwrMjjIq7n3Gx9fnB8758RGVasKbgPbcGnkMsI3TdugyOWQy/0hucw0Q+fmas4yNw1AickOp/mbK62zpwI/V6/92w7IBAYZM6bPM+fLOB38wW3vbNMiLelGtF9c8AIRH9DWQPXFeOuBHsgrWyrt/RAM/3VjYWuLCPvPPaji5h8wF1yxsaKUNvtucapMIkh+t7jMx3BNevyqNtL6OnCzQSlhas/5PKLvgX9DlXjDweFALBkni9gcxmdnd301zdF9fkJrNIfy8yVd3JmHl1+WwmJg3nwDuZ5ouXYnBlUo1LmpvC7UVYcW3dYNoBLd5zo7qUHOa5CsD0mnIqkkhXSlxVW0itbD8ucD41FykDhG+oRGCIEPLEcIiB9MamLwPajMdZEXo4clQUVHP0N+arEaok9lUIwvz2lmo50iDbXCCR6bQuQ01KyjJgorKYuOv23nPvOUo3uFdPAHKv31ImGXC1aLHSqhQXHcLO8872VqtnF4m7LudTn1+X+cR/or4JjjBpbu+nDBXvo356bI7kilQgK0c8Vwg/XVxAW/pN9fExc1CKJ/YW4Hik3xJonn7CGgJgYscC+P8lXmsefsifRMSi1VsnzgfZh7BEQh9ui7rdG4lAO6vvxs/McqUHfh3Z+JD6rP3hytpAltVAa2RbiW0gLdxw8qQaYgG6fiWMXJm2hdwl3MPht8ppqIX06BucjmJBFrc2K0G8nbHZWpnh3aL9YqLIjTR301Qcmk92LcTYSjzFkJVBmhF6fZoFdrD0oRBVpjhTGaEvZYUf+LbAR2sTKBWCXmXPCdCqh5vnDQSGAcZF3p61JMs9idPef19K5/PwU8TOP8cWfPL/iabBsR53um8UeeZvWic/DoJqVKjeFXiR8qM8dpjv+maLnSEcXfXfafhdnAYH8YLGEnMDHUQnod2VRBe043O7JZaqMv2/naUHAE8vTAqsvNJkQkLUjJMiicbqgwHXlpx/VsnsL56wqKqeRhWUcwAeur1g0Li1GDqsqWlyD/Ua4WYUsW32SqbNnui2GR6henHosZ4NanUA+cmhEFoK9SLh7Iy7Ltu8P3eUP+0KA4XUCX+gKJ+DLOU7lwRfje6JgeM8Ha+jj1xe5SKsQ/nkMmMTBKoffzFopwud5GYgIqsec4gK/w4Iors0snCp5MIserNJixcxnQZYtmZkRuvi6QlpfejhEDHs/P0u31Tpiw1Y0Dd4j5KmQ/vqXxdp5I1v2GcJkiA6/9ehMbov018izuYnm8Z5HgRo421/fleM6Nyx8SThYWOI49V2CFIC0IAh0BUyZtCMPLI513P7+sZlMEERBk4gNzrV1ddKPnpntxg/jiPHF/cFxhH75p1XOzZXbY94E2rhwXx74EK7uoiRCOVAGiEJAXJgvGZtPTc3tYk07budO8Qd+DmQMxIlEAkUFpYYxDuad6MLCvwV3pNIRjwcwiHfr+GO+SFTmlbug3JNnWMYYygNxn8bcxrP1wIfrgu66sTavgtTHJ+jcqRyJRXfZwTYmklcVVNJlxUg3JkpnyAnhrTM/mXPQuYNLrYk4mgLgVFrk7/UIJDMCnlgm8+j4tg0NAioNsdCFY/4O4StG7+086hYI7KMcWVBJI6PIW7lP9lcih2VhBf1mXZ3k8MPtGt1Qix2aNqZDKQoIkP38nRN6EwXeFyYC8cjbJ2F3j/93AgTM+uDchZXIMNT8PxMCUVAgwNjcxOe9768lWKSQN3RExrjA0pWRx9FY2U05W9w+4QYJkgDiCAslEwcEcxkToa/cN43+/ek5TFBAvi5it2YRUIXgiFsmE9fMHHbRNCvn1x+aRm064GiTtQ+txnHdsU4lvoHgK8KvpB4B2Tx41AICST/DZZwAxuP+bFZE+8SFX3twuiNsqNcRcSZ1UUJQKq67L8JvHcIFsCRxU43QiFVf6upKwOC4DdQfUNwPn1+oGKFNQggt4icIA1yc+Z/VrfMBX+94b7VGBy1khY+RSuSURRm4/5+fmk1IV8n2L9zE7zqNAMtl4gyIWxd1dMbpszeJQsIwCgd2wny47s0VTCq1KCnwNPyfy7exsHZrPUHdRrZ7Es/T0KAzWCTPJe6kROEVLDCCMeqKE111Vwk/wzZP+DlVhQTm0FW3Fqtzc3rhMtRDYM/E0+vqOcUI9ltCXpAgPqWSjqRYrJaXRsvone0Sh4E9epCuyZ5FzZPJ7Qsm51A315fnETirCHhieVbh95WfGQRU4FbhA/ml8E6vPEb0+QnVsQDYKgAAIABJREFUvLcSeycsTyX2SuDYLJjfn1pDzTGJFmea7rAgemb6kJy1AAe3PkoyL1qzp06FcU3QneA6KZYx7JlLjDaZnP07260SbAPCmNAe/GgCNYuHSrjYfwvH8n3OhlqJ+JkVpB0AoTAyiE8mkmrN+Fi2BPj4wZNz6JmiLQR3ufYOETzF6U5cl5vauyl3wT4adedEdXsWEgaiYZYRJmVqHXlx8mbHKLlf/D/rW4wuu22Ss3ghSI2UI2WhnIXbgsiwCTgM8RcI46gbxBZYwOIOggyMgBWC3zS2dlJrmwjw/ADIQLmW2HMhQ6SuqTZGNmY97nE3JxwYIYrRmzN2OGJpxFCsxJJGIn8J8msKibV68f2PU5HXUPbAmqJAggAF1lj0ub6xWWrWKLDq4e5aI2XK1+Kl5WqhVKunKiRsvFHPws2BR8Lpe1+KNQmtMuGfWwiM43FqaY9xGhyMlxuT8DvL9S51DxhbnUtujKDUiHexRZLnrT6D/MybyzuC+GRGaPmO2gRsgIQWl7qgDFXLE4CIUXM8Rt+fUSOyAZTOTCbNehlEjP1CcQWVNYkV2TXFPfemUrV3n7vCH3gE0gIBTyzTYhh9J06IABYIc/VhCSRGYxfXsrUSFklYKs29BZFgA/eWSlpd1ykCvO0DTFhsTlhzel/AAhzgESIDIefxyCYhLbpfToT0CAlZgAtePi3eUuWllwHMDEw1/nNkMUwmUYCRFhsDKdT2BuH3js5uDtgCIdKsU2bxcoJmVoQuzi6in74wlz6Yt4v2NxjJ0PL4A6RFqKV8Rcu66FhbF/38xQXidqf7LTHGIBdIWwGyAaL5mZsKqalJCKq4bJoEKwLWj5+b7wgd329umpyeJo/enL3rtMwZFsylm4z1ZbdODJFuaTv2JWIeS1/k044vGltAf3nTBLrsthL6/D2T6e8enEpwTf3+k3Poh8/Mp5+/tJhGv7KUbnl7Bd32zgp6ePwG+n3JlpPqC9q4r7ZR2sXur2rZVYwwrre+s1oIgb2f4kTzt+ynEVlF3G62Tio5Rl8wHzAun7q+iDZVHA3IhN1vw8PfjeAKUD/+3UI3rnBxx1ijTJQHXK66Z6Lbn6bQnqYPee+g8FCzpa54Nz2dv4nbdumtJTRu4d7Q/A3uO00NOzPFhjvN72K1MHPtMVq286COSQ7PHRsfjBfGCXMC8xH/oEhAcYnP5pnpRrLWwm6r9jJVrNfXdXAcBri/jiosJyiiJWIs9lsiPVkpb6e5duGhYFIytoHnAiuAkrXTvl0egVNEwBPLUwTQ354aCNj6a64pMyqaeRGA24rslZDN+GKprKQronv5/HMb6oPFgbsaY0ObECnvPhQskIHg+ZX7pjhBEwRG9trJHj0IM5+7pZi6w2tsakyhs9RKwdUs5W7GxYlmrK2iCasQvdPOCkGzhtqcxxiNfWM5nZ+dx3kKIVwy4VMXSAiZiISKAD/4F1BVsfrwyaCwkAAvbQPp6e6Aq+Z8Ja6IACzBYHgfIFtL8tgF83dRIVSh4rhGfH94/Folb2KtxFwBwTTFxB3vrlLJN7Gf1t+h+ESPPnOTEDGpGwnlIZRLDk8mlyDNGQGR4j6qe6G1lec9R3DNTRDo0Sfg/51HZ5xEc4P+4tnC/dwec4dVEv/5e0oYH2CJ91P5gSb6q5sn8pj/PyX5rEjgvZWCLfIZTllX6e4LxjqwBGLAdRby2FfWNQsmjIM91wjUBPItiqPnizeG5slJdHWwlyZOKCZJuw+0EEg/twlW5+x8+sGvZtOafXXSth73DLbq5LpP5greF3ia4Ztz+S+Lneu0WapNyYfo3F++dyo/g+iHKVkYmrTEZxCjBRyUddu78dkNGkW+ULbOIJAPlNEc6K+oirfTQJaYUgH3dIyJLHhOLeexHcRA+FtSBQFPLFNlpHw7TwGBgMXEqJOOdRB9c4rtjxBtI8gl9kyMimoy5KJKumZaFTWZlVOFNV4jzDp3Ci1Kn1tFkLF1cu/+Y0wqIUCzm55qxk1Ix/lb31vlBJj0weF09cTmrpKLONGi7bX0j09+xNaGkbeWUFM7Ijqy9OMsx9IavYeISlZVOjdTISWaB5HJT4Quva2YujUHnuuJadnthDNpQACVkzbuELgONbXT524OUlmwhTTsgpcRIeytbe/W/YVqIbHiEbUWJABupxB4Zc+e7MkFYfvBb+arxUkFNbvxFD5NkEYR6BP6cxH2HSqpBUFEO0DAhJTBIodzcBfW/aVM7OQY99kfCLvdg36Fy/zeEx8NiHgZvnJxjB7JWcflMMF1FsI8ThuDczVH2ngutHd20HcensFtRRvwG8ZDLIvSF3x/deo26TSoow0qg6GnQ+PMQnWc6PniTUoghVyfkyHRgq2PUGBU1bewLN7f0CTU19+FA/5No0trm//nRU0bY0GnoEjJLuCxfGXKVu3ggAtPygvRVWdhdC2Ud4acj9Htf17DpN8CcvH85ei9ovTD3N5dfVTv7kGAXJnD9SB4hwIBmVox6uhqp2tmaJTYwhqOx3B5tFSU1FFYMSXv9Ten1FBjR/C+MxWNKAMTyx6uCPt+px8Cnlim35j6HoUQ4IUX302IjRM9s/EIaxbD7q44Hhmt5qhvcIvlKLC1kuVLrJMoRARalVtCtfhDkUm76PUZO3k/nwm+cNFjARuBYNRtb/aG/W6B9sidAIGQYmPN3iP0H78VYRmRQYHrx7Ij9Mqk7SrxiF0JJbp5r5ryY22ddMmYgOgw6QNBwl5LTjWRT0t3BHsY5f6uEDnoSwiSc3ItBNJuen/uHrZaXpgRikCprpsgVlA2TFpdpc+SCWpocDet3Wt7czUwjUYZhSUMRPPTN0QZLFi75Vk8AXaD+Bl9MTII4gjLLqx9aLub07AUZhVxdFYjbfjNjmW+C4lD28U6FGGLGY6BOYIgDaQPjnzp+2vJ1v3SPo7CKqT7vGyJtoxyP1ovz9bt761g4sttAf6hMUC/cP7Gt1ZIG1A2Oq5zxezWOMOnDUdtA+9Bzc7ncUa5Zp21HKaYo4k3WgGn4zM0B0N7J6etraaP6b5P9PecLIlMPWI0xjKPkA7pzLXxdPRbynTzo2cVNp5EnHeVST/exQiqBVKZFRzj++vTdiscoqRKGPeeZQ/L76bg04ciRrTiQAe7vGILDWI0ICaDxWqAtRJWTLjGPr0ulNsSyjn3KnUHwxJR3+n0RcATy/QdW98zIKALrKVj2NfYSVcn5KjUID0a5Q37K7FAPLQS6RH0H8pQocqiu9lP/hNCKcARJ6EfPjuH3fTEKiZufyJoi8UG+7naO7CgShRDj1//CECpsb26kTJeWahuoeoGmSVuhxCS4bp5pFVzp3Fxgm+4ZEzh//39IrGawW0zC/kGJfekuXI+krc+0fph0qXOf5Rnp4KDkHAUJ97POeruybp/D/Vg3M21Vdwlr/3jMmfxNDKDsltaO8WqhhyNsC5pbsVg/uRR9YFGCdLi+hnu5eCPTUBvaWt1lkgI3IKNEF2Q8fOzxgthYwylb9I+6auQNpnr7v6sXCY56NOFo4Xk/OyFBQNsbEigRaTP7jgTbOQNZTJr48gKggj9fuJ2mrq+ws0VXMN7IJHyh4M0Ca7ff2KuC8gkwxsaR7SMB7qni3WM5m6u1f6HXGDdGAseJSsqgunRRy8N6z5+GuSpYL6j2a2dXfSVe6aywgTEHuMABYFhdjNSqnAXe/R5kLWf3dukDz2fS34la8M6u2Lq3i2u8DYvYVnG/MYc+eGzsxOVSCBAAQM6u10827UruKZgDn8+suaws1JKhFikJ4P3U5mQTsRvKK6gnUcRsEcVf26wznbHfP0egdODgCeWpwdXX2qyIJBACGM0ZsFB1iSKhlGiuMFtBYuCnfvapGo60m6R25KlI0ncDmAcj9PRli664Fp1hQxZSOB+dm7GeBZgRr+y0JH04SC49JIhOPiNCrT8o1kZewu5pQca6aY3lzMJZFJjwWOYqEjkVrFE5dKThZtEcNEyg9mCcqXs8fN2i4USFkBYbtSFE4IlSM/V92CvFf71bov+0PtDOxh3yWNihOivcLsDoYQQC2sJCBfqBAm7ZGwhtXRIkBEUGBCNGF191xRnAWMLYFYutw1l4fvMjfuddS24r3ezTu5M0N+G5k5uo+Aa7GXk+tnqbv0B6YQ1XvomBNqItPST+5+BFC9Cwmx/GzDIfHlhv+TLtd/miI1rnCj7tSX8LPG4ZRUyaUL9wPk7T8ymkbdFeWyZnCv2IOnnjS7i+0bdXUIHGtpcFSc6QNXmkTDmj8skDY0Sa0f+8T0zh/7qlmJORcLN5f+dqPT+f7dygqJidKixjf7h8RmyNxRzlX8MxnBLxRHiAEzqqsxESveVfurGKB1obA8q1fUhOBE+CsrkZ0LrsTaFr0zu4xhlvLxYnkPsNc3Md4GbQCzhCou/w82IJJvcPUm21h1ti9HXJ1WwTAGFtHk7sUyh22vg/ZQ5v1ahFWWNEP/w/Eq2nvn2eAQGj4AnloPHzt+ZAgiI8AnrWDfNqWiVBYAjt4XcV4rESsnuK9FyytvXrHvVUqCDydBEFbimrKngvIjsdmUkCBYT7MHKAuHMY1fJZGjyGWsDC65GHs0SBPlNzrlti/GAaCEf4Z3vr+HckUwYRuey6xrIuVnvOPckLGoaefeT10fpQIPkMTSNOoRhO0Y9B491qPVQBEkhS0KeWLjMyKHNlY1M9AZK2uw6TAEhH0TVR9pZUEX5TH7wmV3gAs6AgExdVa4ENsAGe8L+9+VlLPgKGTBrp7huoqxXp2zmoRP7+BCNYijSbXVdk8MIbTBibJFVP31dIU1ZW0WRpeUUWbSX3p61g96YuYNemLCJnivewgGIkHT+1rdX0k1vLiMoUn72+8X0r8/Npe//ehZ9++EZ9KUHptPD40OJ6U/YDRFAReaPUd5ipPoQxYC0z4isWOYuyFC8OA+pHLPlVUn9ptIj6mVwwordGOHKI00ddMkYyV2JeYjxMELNio/sAnpg3BoulNsqDR5IJf1cI33HLLHi7nh3hbjhZuXTT19cRDurj7n7eQ7GiZraOumx3PV08ZhAAYP30hvTd7pr5fmQZ9KwralvpZem7OB8nnKhzE+r265z94ZKS9ZDPPvj5u+VdzAUIaroCD5l/pSsKEsglvZsJ2u/kqFdwLaotJm30VxeUE4jJ+xjC+aoolJHNkEyQS6nVWkgH0wi+0uGTvg2eASGGAFPLIcYUF9c8iGABRL7sn4wzSK3CZHEHgi2UhrRLKqin8+FRcRrbk96FOPdTIYgbJrAiU9EB8V+HgjAEEKrDh3T9JXDRFvrBIi++8uCqrLLI42t9HjeBvrEdWLtEysU3C8lOAoL8RkFvGcPgj0sjoxxZh5lvL6MKuvbEwXDnvJLrJP++RndoxmKagqBW/Zs5tOzE7ee1NBz+8MWTukQ/fMzH8mYsxArFlHpj5DFm95eSRQP3MNMiH0yskH7JPeE+4g+3/j2cm6fg/WkWnuci6UT/CMinjJ5V4ucHKvLcFY+W1ThM2i3WDvse+8aMO4gJ709II5/T89SZO7I9bDYddCFWUGbmFxiPyEsdLAU275m3f8oQbQk7ctkjiLcs/wTfZfAPn+avZux4cBFapE2V1PGKTOHtiE5sClJMK9P8V9QgmCwYW+9m/OY+3Bv/XhWET2Rv4GOtQjGHCpFb0RQmv/87UK20H39/hnUpbl2TbDny8xqGSe67o9L2QL81fun0tyNtudYaaQ1hj/7fp5Psbun4XZpZ1W9KkyyNZ8pz+9AcYLxu+v9NaHgWKehKelYpM6JjHm1EsDHrJTRciaWnMKsANFiKwn5sNtdWFhRLqYjJL5PHgFPLP0cGBYIvL+jgbWGrEnkjfZCKhEJltONRMsJFsutRySCG1t6TJAYFggNtpOBgPXlB6YHVinWjAfulnAH/MqD05T4BFaqwdaaavdhKrleq8BtCgwkb39+wlbeOydE0ch5LgvETMrVMilWBhEIgelPXphP60sPB4TS5ix/ythIdEhB7I3pW50bHJerBJOJQVY+fevRGY40nRTGoXpx+NasrUx0mLRy5Nn8UB7TCH3u5ijxVttQJSCXhUvLRDGBICPsZipYwKIKC+g3H5nBfbXqQrcP/jBU2NbyI0yeEq3uQuAxNl+8bzLX05/F1EgyX6ikhavA//hAUnmYhbf/hpurp7gMcxHxbvrHJ2YzTrAUyj5QfMLlVpQQTDYxZzQHKLB8caJYe8Pt6r9u+RWyMOpFbs7EuqxOieT73ceCFCrczbDCYSAV9XmNe2rYyvqPT84Va626WWPe4jkAmR555wQqWrqHS7FnS+6O0ZTVlbRkZ52k5lELtYyh4Is+LtkmOR/ZGwB7VjPyaPQri6nyAHK6Skl8q3ROrbl9NjqJTkr/0OSvP4L3M+aIeDrgeZJ5IlbMr9w3TbFzHUyifiRnU5gnxoh2NHRwbAbOaYnUI2ylrKQriyqYcI4s3Mfbbd7dpdZ1fjUHa2dy9s63yiMwOAQ8sRwcbv6uVEEgTnS0jejLUyTiK/ZB4A9BerAfQtKMiEbx16uPSOYvJ/H5F/+Jh1kwQnoB3selmnAjSCz46v6vB8ev1eJUWBwm8ou4owInWH4EAiDQ2hGn16Zup8/dMiFBWAZ2YqVUwZ33r0l6C4u8+YMnZ9Oy7YfE1TWEI1vG4prZks9rvUoO9h5oTrCAyjiZgClCemldc0BUTzgBZPzNOCVNiVH54VZ1hxU3OyYAiEQJIos9t6PzaOE2swhJGbh3c/lhIb7sximkkgkmB56J0CfHFhCCkQzpP268lLmx/CgTWCbdTIgxBvqXFaFvPjqb4sgbGsIcbTEyaZ+ufXodPvjPfddnwF14vIOAWKIA3I47XyrZ5giw2+eo5BtYM6HXKMywZF7/xrJAscFtGCCGPJfitKlMLYWj89QDQdyc7TmHFfPdj3aFcEBbB1jH8bruzgsFHLdglygdsiR1CpN/TiEiewbRT5CnLjc/AlIFNwmFXsaBxyPAFkGRvvnILOfay2OuypxPXFdE09YhkrEOomtXKhxgDKTvj+WuVSIpiingxVZudVkH6Sw/1BR0ygALzvijHggYREhj9tS6w5yyTJTVkDMklRmslSOjVRzM56slNXQ4bLbsUZ7/6hFIBwQ8sUyHUfR96BeBZzfU06hoGV1RoNbJIgnUgxc+NIvIXfmVkko60hGKVMoy0VAJRv02L6V/NGtYZFGp27sjlrCArIiQnk9zNkgAA1mMhwe2AdEI+tveHaMP5u7lnI5iGQNWIrB/LBtWJsHunEzsZ4MQiPQWuUwkYDWavaGW54xZkvgLkyMLDCEMhHHm/8VCER+J9/khNQVIAeoy8s/1ZObTm7N29iJOx5ukNpYgzDiW+SB9ZQuX29OlZEetlxBoH2ZFQ4ALxN+OzjiNwL44JnMSsMfcYVkQzsijnZZzTyo/XtMGfp7bLu2A1UqsOroXjdO6wFoqBPmaX81SS1XQ7sSK0IvgT37rfS3Pi3jv84ll6TCgfQawkgTskxQCKfPDsJHPENaZhXTN49OptTOxLh6rnpX1+R3kK0b3fLCGU3YwkQSZg5s7XG7ZApZPH782QkdauiRir24lGKrhwcRqbO6gS2+dKFZsrdPeK5i3mC94RjB+xhzhe8JtcJ0VguXGJE4aYThGb8wUog5M8WzIsyA4/uVNJXTgGKyWRtGMkCZi2id8Z/mk63qcaOHm/cTvF045IpjZvObnLSufxi/crf3020EGNnQyB/B8NnTG6auTq2WPZaHksmRvqKIqDeoj8sazG6DAtnflwGrxV3kEUgkBTyxTabR8W08agarWTrq6uMq5psBSeVVhqeabKifkr4QL7LhdzaRiEdcxZELRSbc4NW+44c2VzjUPwgqTFpAIdb36RHYetXTGWUA2bAPSlZp9HlCrXWeRqCZOectK6cv3Tg4EZEv5AQIGEoMojZrQ3vY9gnzCTa14eQVXyUWGTISuCjWH2neIwfjH3+1kvJt+O2GrjIvWY+6UGDMEWvq3Z+fLPQPoILuCJRAJFd7j3fTSpM1CyMxypnOBSUBmhP72/qnGAXRvFyqM0dcemMYWN7RHiLdaPdltN59K1lSFiNYAGnmiS0LEcsGWOiFNNodB7LPEWgzSgXQ64IMymtJXQBumLK46h7mcsa/yzciJu7rPAxtm/CjPSzCmo+6cxOQSzxtIHj9zSrBwDuM68vaJVI2gTomV91nX8U62dXXTp28qVrKPsUBOWrF62fggUFGAgvTNrPPHK3cg56GoAFF/cNx67uuIX0h+VNk3aha3HA5ide1ri50CJTwesOKj+0L4UWuAIb7VHW2mz9xYLFZeJV3oF/AEwXx3trjXJtwXHpiBdOQsXsNDH+/m9+8l10o+YSPOTCzxXKqnyfVvrTyLLU29qmWOy3xC63P2HpUc2aEtNpAxoMTmqLGF++jqCRVUfSy4J/V67VvsEegfAU8s+8fH/5riCDy6qp5f6OyWoi93TmhcVMPkEtHa/ml6FQf3YVlBBbChc+NKcQAH2Pwr75gkgpi6vQbWFCEF339ynpZkufEGWHCKX8YCbTxOU9ftp28+NFVdFIGJRGNlMqBpEVi4MwuiWsqQEzJn/i6KqRyi05MortZJxkcEeSZ5RnHcPDZmietF3N5QdkTGSq2WTEw4159YayBU1zcPNB2F7EmWYQqEJVS/vbpByY7kgWRrELvdyZ48YIBgTu6506Av1762nAV6XI/gMCbgQ0mB4+cnIrXKEP5TaytKnL6mSoVssViKS3IOSRTePPrZ85Z/0oihBLbBvX0rSgJM1EFZSV74/MD6wnPJLo13009/t5AVBEayYGkDpufy3IHbcBGt2yf7b2U69KhT54gV2dcn5lTR0jJNmRIhRJz9WHa+pDhRcolxWrSlNoG8Dtn7M060reoIR0hmspxlljax4lsEXAS8qq7TqMjGaBUw7ib+xwoB6aU7R0QfbahmrNjyae8v9C07Qt98bAZ1d/PV3D8ccfF6qi/Mkuoct9Nodoz+6akFPEdYmaTvGDzv8mzmsCLC2p8qXbT2no1PdotHxQoWXKr/ZabIFmytRDwHDg5YKeSysIqV2Q+uwn5f/88jkJ4IeGKZnuM6DHsFoUn3PrGk2kW7jnWwCyy0hfInLrBIXgxCKW4qlTS7WgQSljycJhrl9RDEhiGq1uW+hWb5tfpwK53P+5Gg4Zc8aaYJN83/E4Ube+CZOtiKzCDtDY61/TjBJ0NEQ0GDcL1m7xG65tcItCLBZ8x10EikWSdhcWLBVsnTZ2+dQG/O2EadnUE00fAYuGO3n1LTlaj10OauiZRoEu7h7/EYff7uqc7dD0KmCJdKpjIjNH7hXu4FumaE1Z3gg3DJfKLP/1199yS3r0sIolizMT9QZ3R5leAnwPLx88WbxKLL1iPZ3yjYFPD5zD8sDjDvs9ZBnFRyOWFFuZJ+cUc2smGkGPkAGft4f+F7etZvWIXnvM2Xntf28V3bJhBpWXGikXeWKJFU6yEH7tFoutkRQl9O9K9nmbg+4RwR/ejZeWwRDc9PzN9zsvCsR+iqu6eoysL6aYWE+3uCluj464fsz8SXONG/PzfPudyiDaYIsTHB5+9LtkgFLmIv6h5Y/agGUVMRERblo0/mabFsJ9zOw+XIuLvn7wTdSoafA5If43y3wAt7tVm5BUUEuzRLHlJgW36oNcA/GTqQCm0IKafmVLc62QJR503+cJbLwiq6qqCSdjV08vy2OY9u2nEqza9UGB7fxjOLgCeWZxZvX9tpQkCEPRQeCAH3rIS1UgL02Ase7ij8oufIsOWUOf8Av8zlhS6CEcri7/aWP01tTsViey54gGjiin1OGIfQIm5VQlJYCMwqpFnrNfhFinUa/Utwd4IAYRYRJV24pifNkKkTo2XbD7CwirQI5lIJEm4CMvACsWOrU0aEPn1zEb00YTs1t0kJYbjC9QbnTYAO5r1L98CKlvBeKZvfRA/kbFBSIoI0xslI7zmZBRwNU+oLLHJcpxOgQvUFjel1dPu7a9TiKG6FqIMJiu69REAR/LO6cDx1TZWSUdnbaKTc2vjlBxCZdWD192pQPyeATv7ifY4IQ/AWi6XuJ8yKMPngkeHwoCisD/xDdci1oROndGhjEaOahg52nWYSpEF7jBRBWXH1XVOckDqQKtFOmR2Cq8y+GAdzGZGtexh5n6lYt+QZFzfhFydt07qELFs5Ukb/teNavp7nlZFtnBElYeGKKu1n4JqKZ0bIn7xrvnTPJGrrkh6gF6IbHNj8cKRLG7to+0H6u4dmsAVv7BvLyXxr5Wex+vOQ84mB1dE/Aqf/V9dHIpq7SfZZsiKJXWAloi6TTP0+YVnZSc2d09+D5K3BpoF7f+n7EelHELtBAgXWcFCfUWq5BMFEMJ9fLj2ocoao7qyXiRGN7az/9AikDgKeWKbOWPmW9olAIGyZsREv+92NHbx3clS0ii4tQCqRKg7eA0slAvkgaA9I5/q6jhBR6EoQcC0wTZ/VDrOTfZMaAQHRXiH0Q9hj4R+kIUQwIZwfVddKEdDCwmsqAaluvOiECcKOWIT6wUFZRLzGpf/1u/lCpniPYITOHz1eiKUSAuCDyJO/yd9IDWEXVAErVPAJDh3Z6XmdCuxos16DICdMdnXcztF9kCC/ICiXjM2n5jYhpRh77bJETebiByZU58zf4whrMEeEXGK+/PfvF3Fp0lUpc0/1YZlHTMDFsol8qJhTF2Tm0ogxBRyM5mTh6YlKz+8o74N5u5hwy1wGoUJ6BtnLh+Nfvo29hPKv//rRF53nKmwyiDHZM4h7+7/fagldZzkYKUbT1lazm7AQdYm06xQ6WbmU/doSDroTlNLPkfG5XpfE6NnijQRFAzCQZ1sUBEbsMHcDF1SdL1yOzP9eRfZxwoiP4WFidlt7J426Y4KQyMxCaUdIMYG5gDbNXFfNpSYogFhZYSX1UanTRLKIAAAgAElEQVSdskpBSHlEutj19c2Zu+lAQ4uMEQ+WegTofXLtwJ4Bq+qsfLr+CUdGrs/zNecp5g7G0RQ3Ri7v/TCI3n1W2pxSlQYPjyOXFKMNh9sJqUfYM6qgzG3HgSwyMlrN7rCIHrsFVssEpQ5mlqQjSikYfGM9AiEEPLEMgeEPUxcBE5hhrYFAd9eSQ0wcEZjn8mipuqZU8YseFkvse7hlySEWtHntZeEB/VeB0ITB1IXktLU8TDJx/N1fz1EiaakIxPoFoQ8k5TuPSu5BSGki58hiHJJ5Tltbh6Rgbmhgk7T+82n8jwkbDkTc5FNm1Yx3E/Y0nmeRNBHBkvcO5rBQDOsS9qx9/q4odSpvFXE4cLmz+vruSwy2HcU1+ORrVdOixerclouxFwjuto5AqSKAyZ9GoJ22styVaySp92ffrbKza/c1uLnhyAkEWnXb/LsHp7t2KZS8n/QT14uSAkIvAgoJkRFCCgvvlvKjVsWQfr41c7sSSdkbbOQbJAZtuPvPa0Xw41qD8T5+I5R8cOdkZAPn5oESk6AMw+jpovXqviw4Ydwk1ycs4AX0hynb1IX5+C3DLyjPjWncDHRQ1smOUAQIQt8xR5m4hvblAY+f/m6+FcLlCCKhMrn8/v/HbTCtoF0a76InCiT4E/omc0dIvriPS4qR//r9fL7DSKXgI+0PTV4rtc/PMAbWfi7HnmFVECRaLwc6dn1WeXZOSkc1H6kqTEyhxO8lGePvPD5bxzQF+3iGkZV50s0PDh/b1oF4F922pI4tlSCXvP0mWkpQdMs2nHL+7fal9driRDJpypYz3B1fnUdgSBDwxHJIYPSFnFUElLBAAMfLfeeRDgnvHZV8lXCDvaJA3E/ghgL3FFgrkdSY11oL+x8mPugQ/3hWe5YUlYeJTfgYjWvp6KaLVNgUDbjtJTRhMEKwaEJuTLg3RbBlKqD76UR5YRpqE0FjtKtGc7/1ksMC4oF9gWwRyNKcexqFkV3SNGDIe4g+GZrLTuDvbxY4HNEuaUBHLE7jF+/hP8nfh3aosM1lSR9ufWeFWORgBeL8hImW5hveXB4iC9ZvaUzCWPbTvgMNHWLpUssfkwS1lOD48tsnaYGhxy1O9I1HpyuZlCAqIDVQUlhOy4LF+/qpdfA/vTJFIuaibajvvMxxQmrUdfeRcetce8PvhxPigXEy8sRjZvNnIG0NJpbV85MX5tOI0ea+LK7UsldWLFCLt+0fSMEqEAfl800aRGnOxqpgzmZJACOzatlcnrhSIhXjPrSNu+ae9R7l9tUie+fyPaIURCF79x+li64tCpQS/LxI0CAQXdT/8WsLaN+BI8EwhJ8FVfL0VWX4nLU53G5+znWMrHApWp4BxzddfeESk/PY+odZ90jOOn7ueW+lek2I5RsWzHy6KDtCrW3dzrshOXuUPK1y04APMOfl2d59tEsC9hRISjPIHLBSsmJbt+hA8b3tcJt7btAre8aTp4e+JR6Bk0PAE8uTw8tfnXQImPAin3i337tMrJVILQLtID6hKQSpxIt8ZEEl3b0CUdlgy5FFAPdBoJBFoncC9KTr9lloUHjBs+PlO2rZkmFWBQgosgcqcJ0rWFKa0FqTrwdEnBLuPBtfAkHBhEzXing3vT59G33qhgL+ieeOTCB3iUUC3bm/McE6aPssIcjB8gPL2GW3lQT5BlnQDhVz3ENouoWUYUwmriyjrz80jUnH524pocZWEdadBhxWKe3IzLUVzr0Q0VctvQlIHFxjP3tzMXWx+6U+Y6G+yaE9e8dtHLW0tInFMRvBicRdmi1fShQ+c1NRYnAg1kAQ3fj2csYF2Mh9gcIC556MKME7ftWD+uX5iZt1nIRYMvHXvWfnZxfQqNtL6EfPzKb/eWkx/eLlBXTzW8vp1j8tp4fGb6CHxq2h5ydspeeLN9Ibs3bTW7N3Ue7iUspduocmra2mWetraNH2Olqxo5Y2Vh6lw8faT9hGe84S5lYsTn/9S0n/MSKrgOeOtFPwvTArhxpbOwf2eCmxQz2JY9pF2X9YJnMzs4AtzFwXu8UKNp+7ZQK1OfOrzQXZmuDm2wl7iAvkHhyxAoSI/vcFcR8Hubc5wBZZpH7B/MyM0K8LNmvpNqOtDSElxYnqt1yW8W5av6eevnT/JM4TKyWiPCkT2Dh85MD9dqIqzu7vQfutHdFlpUzMGVcE7mFvBXlv23t8ydZq7a/d5T/7RMDmj3o62fMq8ybGcoaL6VAIa6WQSyOY2JJz57KDTg6xAIQ8/9w867Nmf9IjkLQIeGKZtEPjGzYQBHjBd3vLYlTe3EVXFlfrZnkE6hE3FERhA8GE1hAkc1dj4CCIFZQXBBWybFFwmumBNGQYXWNCKLB/dfputuywYGvab3Wr5L08mTm0e/+xwFqjApqsmYEgmKzw8fxC48yqrVEnjzS10S9eXeZIT9lBWC1NwEUKjqBv3NdYnG55ewWnMABWnBIC5EqtvWKJi9ArUzazQGf4BILKcRDi9sRo3uZa+vZjs7g9ELpBVOF+iwirPf9Zn1o74vTp64S4oX4ImiC8+ISwCSFzwVZExTzOP2nkcX6U0/VNHU7RwAKsBV7RuXL5bRMcauzGrmX+YeqWHnu/pE1GMv7rxYX91jvYH39dsFH7L0RWBG0JEmMWecYGe1E5v6W0S/AypYoR6LwgJ2lGHruUojxYiuDO+fasXQNqZs85UHGwlccGVjsuj62psFqOZ8Lwtw/MYlfWAQxPUH9I4YCThxo76KKxEqmY5wOnwZG9lnBNBsl7ePw6fS5k3ie+Q4Oi+zsSjwBcoWUQ0Yy1VS7QlfQxj/cFssWaiVA+jbpzIrW1dWjRErCH5zU/dvifPYv91S4vI+Qk7Y530Xd/NVuUZFn59L8vzqWy2mYuJ1yCYHoS5YdvPkvHPefPvtpGtljKc26RoHUuqUvsK9N2DciV+ix1KXmq5QkhsRkw48LPHI4rjnXQVcXi9npZcanIJUWlzh2Wld/RctpzDBqaxDWj57glT6d9SzwC/SPgiWX/+PhfkxwBfpHjf2oGe2x1A++pZPdXaAeL9vB+SrzAoSXE3sq7Vx7iXplroywGIiwwyXR9Dl707tQwP7DFDpg1NLVyYBoI1RBShDBZYBYRzP/ihiK2CwtslvNwgEJfMmAtk0NbInNkfWkdffE+5KREoBux3sAaJf9kzrjb9AAfyNl4ERMSIy1wtSxUEiduaLACHWtqU/PIieff0h0H6F+enqvtCBGa0dKuv7ixgOogtLgGWZnymfmHpZoqRtrE1kQLVpOVT/d/uFq65ZQuKAr3Wjna7eN8rNxziMkOiNR52FeJXIscgEUI2TcekD2W0ryAXMzaVOv6JFYrE4BxXz5ddefpiQz7SO4acQ92ShKpl9vO1jMZL+RPFMIl8x5z3+Z/mGSelxl1LryYK7gGygSQ/9zFktLlOND1OB1gM2FZhWIowYWwX5Ux5cBLEWIXZgAauAb0KCv4Ks9zeH+XjOs7s3bIWCkOPAZZuWwJh8II7d9R3uAKsvHDCT6WE+734x+E5lGcqK2rk75873TuD/AFZkag7TvaEl2uLrhuXsJsb/ugBz4/ra3j5+7TcZf6gCdccZ8q2EBN7bgq1E7upL3Ljt+zZPjF+ieDIgQc0+LTN0SdWznPSVVSCMZ59N8vzKPDx1qToQvJ3wZVNrpniVscrHEPra5nZbazUhaVsZIbnlMSNbaSkG+b55hZQDFwPHjJ333fQo9ATwQ8seyJiP+eUgiY6xTewQdbu+kqtkqKhlDyVVaK+ytcYbG/YUKFagfT6cUtQg8EhoGtRXA9k4ADvQQmHX0px4SpGLtEbi4/TO9+tIuuf2MZffG+yWIVUzcqE0iEaAlpAJn492c+cvMpoW0JX9wlSXcQtqigce/O30sXXydWPesz9rq9OnUbCwZhS2XQGeAobtcgakJARIAVoS7YKwch+rno5j4H0iCDAIOxQOAUEEG25LCLYBDlEW3isjMK6NE8BJyRIoVroD0ytoVLSl0OUiMoCP7C92bmEIK3oD4RmoIecVtC8839jnNs6pfyX5qEPYsRdqUEGeG0KirEgqxlvrLEtcWeZTS28mAjW/bQJmlLoSOlZsU61moWq6BdJ31kfVBw7353pSMzjIeSbCY4GRIgRyyXYYIsUWMdcXTRNgOSArLJpB2kWi2MPV3E+2q7jZv9hu+/zlvPCgngEjxvsu8Q596YvV0u1z7ZvX19hsuXy4VkfuvRGYoD+iDRV9FvUyJ9zwV46avUkzhn+Ot8tPliY4z6MG9gfcfeSsxN5NU8mX+iQMQdukcy9OpHnxuaO+nSX07g3I6Yn8D0/2XlCYnOhHV0EpWsCgWyUlx560TYhdjOc+Nk/p9MO0/XtTau+NQmMoY8nsgVq1ZgUeCIcsqCVuE9j7Qr7360gzaX1lMHIAy58lh5hm1iHxQD906QX4N2hDHCceh7UHBikan2LU5U3tTJqUckgI/KJiaPFFXyFp0vRGtof0unGx9TkaRad317PQJAwBNLPw9SGwFdtCCUvrTpiG6Ol32VsE7iZX5pUQV/jiraT/csPxhy8QktZCmKQmiN1x6EF2g57lsQUCEDC7izbEBqEMIJN8m5m6rpqegmFkI+dX0x77sDmWJBH0I23Psy8ulj2ZKiQs5DAFQhOitCj+SKK2a4DakFdRD05q0Ze9mqIcKnCJ4ijBXSbe8sCwQuFYq4z3oMgorD/Q3t9PHrFSNHsCRoDgQ84AsrL/bf6a1EMRE4UMb2yiOU9doSFn4tDQQHM8nMIewBRHsgiAdumvl0ydgo1TYcc4KbtQvl1bd00sVjQBgkIqQImSJc2ziv29sgbTF3YHYzlGeH2+jmjwidRhA7OuOcTxHtElIlQuu5GUU8hyDAg5AHc0Pd01Vr/+kbxSKMdjCJHw0XTJQl5GzlLuyTPtV/sCxIX3AEd2UhjlI3rIumQAgskflMDkEQgbedx7ERPXwKpuKSLPNErJooH8/NlLUDy+1q7bP9uv/09GwpOxMBdXL5ORTXZ3k2V+wS92U3f/qFSNNsGMGLxWlT6RFCehf0m8kHE0qdo5l59LGMQnp37p5+Sz2ZH+0dVlnfwml3jFTKuMu8FJIfoQuyC2h7VX3wbAygIsHBRPXw+xGPRDc9MG614JnwPCquiLabkUP3fLBG3o1h8qN1y/ztUS5+G9gADKAHp3qJzG8mbvqsPp6/XuYwSGU4kJjufZY5b+8Be5/n8/j82/ML6JnC9TRn0wHqaJey0VV57q2uoP+GP+rn6zDgYWz0WH4L9zVUVvh0ih1DAYGc2px+BIEEWS7Zx9tyLK82Pn+3xSJdo9/p0fcUGyrf3CFCwBPLIQLSF3N2EDAhuakrRn9XIvsoJeqavMAllxSC+MByWU5bG1QrGA9cVc5Oy4euVsNAFmtdvLX4QGgXbT1OyxX43uVINjTRS3Yept9O2Ez/+swcuujaKAv/YaEegrRossVtE1YEFp41vyCOxbogAjaOC5eWqRCRuFCG5YqhQ+I0laRy0Ptz1D2QXTnNjTWXNf7X/GpWUDl3TvrLVg3+RedbnDhfpVjucmWPJVsdQ9a8jPH0SN4GJ1yguIpDTXT728vpIpBHEFC2IgVEBuN0zmi4aZr1DO3Lob+9fzJNWFnldAcyV9A2I3Fd9MPn5zvyxNY0WDGUGEHAfLpwc48da9o365f2F6K7HMpceyq6xVnn2AWW26Z7AVWY3V4duFNKqqAAxu8/OYfO06A/THCw75MFYSHC4+afjCtpUG74iNsLIU7HWKL3ihXYLJYBFkJyIIiDGHJUViUjRiiFlAqBtjazu7Na+5gAZsHyFqHZGyT/Yrg9vY6lgcGeye4u+tT1RXw/Ez+1hGLc8J0jenbpTb0K6+OEuzQIoHPn+2sILrxcvpJKnl9ZYhH/5NgCamiG4iPxme6j9AGcsueim8b8YRGTdFhIgRkwlT7mswURz8z949eKt4Vr94mrkEuDtvJ3VpLEaFPlMUKwI1HGyLMjYyjWYCgN/vKmCYQ91TJHbO6rwknbEbxnw+0J6gyfPbPHaEOoHdre4hWVTkGDeY75bO/yYC6LooLf67DCc/5LfTZ0bC4ek0//+sw8eqF4M63YeYA6kMpUNQVh3HHca77wBaH1Sr+7FUoKOLNwDXltgj/kDhBKi0h/OceBKCPZsiNR6r9SUklN+uy6NXrI2+ML9AicfgQ8sTz9GPsaTjcCcaJxexrosmgNWybx8r6yqIJdTBCshyPDFlbQ9UsPsnXOuTemwcKFLtgfswcVkENGpB7oy0KHe2rqm+mDuXs5uuUnrhNrGVtWYGHKHOesLxCuIOBhTyGEahH2xEUNQgmETpwXq4z9LhYODtzDOJtwI598qkfLkvarNnbhtkNiweF9kWKtMsEXe5b4MvwPY2BmGCfUGe4xFlI/c2MxW3aBmVgM8oUsgjRmF9AlY/Oppr6VDjS0ERKWX3itWMm4Pt23Zy6KOGdWYpAdCIZX3lVC4xfsoy5MdlTNjTOrjbYRP8Ti9N6c3SJUciAhGz8pB2Ul5JpUa4NCooXb2OoIxok+XFAqqTo0Tx7miM0PFmAz8nhvKO5gS4fiFp4Dd7xr6VC0Tbo3c0S27ONFFNZT/Sf9sD2GMfpw3h5CvTe/s5IyXl1C//vyEvrxs3NZ2fL3j0yjbz06k66+exJdccdk+qsbi5xbtCORCVYvISfSd8VTiTHGbNl22evdfx9kL5/hvbWmQZ61bGBiZEA/M3Po249Ml6Huv1D3q5Vr5KO5I0Y2N+2ZNmWRjdtNmobG7nGFDeLA8F+0xfbUmvU8jzDO6CPXnxWhz948kY62DMb9WZ49NE+savI4oO5/f2omP28YDzc/dc4KwcqjP8/bq5gaCUZJVqaes0cMeQz5ccD5Hs/FIPAZylsYa/wv3k17apv4PQ6LN3KUIpgYY6BeEzL2YqkEDo5cqhWb31s219X1G9f8xfX5HDH5z3N3UvXhVlVISTAzG2tgZ+uTYGRKT1FucBP5f8mF32DGgruBG+NENy89xDIJ4j2YwhuyCjyqTE75cGdjIKMMpkJ/j0cgCRDwxDIJBsE3YfAI4MUN28v/N72aRrFGUKyTlxVWO20g9laOilbQsoNtWpEtWPY5+PrP+p1MYoQ9AAv+xwfoW2CFANEBTuv21dMz0Q30nUdnqMtfIDxAiJMgKxDmNAy9WSHZVVKsYBAqTAhj4YuDhsA9UYknLA5ZEfqbW4pVyBJBThonmHMTXYO13Un6wcJPvINqDrcLCbR9chb9VvdlVdVLPktg7fqnfXREExJVnAhpLQxDZyExjJW8//1jM+mSsWKFhHCNsWHsQSqY0Afulh+DZWlMPl12azG9MXMHwQ0V/3q2AyekPwI2jmuOtLBQCTdTjKcQIQj1spcU5yCIaldCoyRCNc6r/ZNa2zro3g9Xh8oB6c2lc0fnsxsr2s8kLLOQPtqIgEcqgPM8RtGYs8ihR/TOzF2OPEHw5bmZIe6+sND96NkFobYM8hCeCy7NUNCfOAX7ncIlu3EMnUT/27uxV6+dao+2UUVdC+2sPkqby+to+Y6DtGTbQZq2voamrK2hyKJSylm0j9OR7D/cEiql70OUzXXyAXFuUiZbbD2EQkesiCACmBN3vLvKFYRbBvqPVQ5xosIlu0VxpJZKI3VsRVQr88JtB6TYk6mgn4YAOygvQExk/iFasrjXw0INa/cFo3MYt8RibNYlnu35DeNrk5ebzP/roqJlVRI8S/vq6lYPArTn24/NFBIkjy2XY+VJ92XOSJ2h43i38wbp2Z4z+h2NtLY7ohujWCxGn711ovMoYO8THl/spxVlF54x8TQQl2gQT1OCARube3Le5qF9yrvpO49Oo6eLt9K63XXikMDPORol65M8/4qItlNQxHN5RpE6LZXZHEHhqw620shiU3jDSqnRYploQkYpo2umVRFoOA9bOgBwWlD1hSY7Ap5YJvsI+fadAIEuWlDdqulFquiyYkkxAivlFQXQBOJ7Jf3H7BqRLWyxSpaF/wS9O/HPAVGzrtmizRwmTrR81yF6YNwauuK2iWLt0H1hYokwcqJBMmCdHI20BSpEQOjSfTcQJph8amAYJ4hlyT4kDvqibn4QTp4uRhARIbdB24Ie9SWkB78myZE2nD/ixG6I4too+BgZh5URe1LxD9fa9fjO2nktR/Dopub2LrbAMFHktBVi0YMwZ1ZHFt7YWiwWYdQlYyAuoRDozIXtMzcV0kuTNlOTSyxo88KscYKnWOv5/9pIue6aX88RiwULjGELoViQJDhRX4K8iIHYa/X+nH008s4SFTihZMgLcizqPkv09/9lRdjt0bBygqThJk2lxVsPMNHAPIMLqQm2Nu++eNdEvfLUPpgoWN22j9QN4uDKDua2jQMqUIIT63REfEClh+bO/X9eqc8j9tHCil3Ie58xL4DLe/NKAyLqiMTxa3GkVQX9f3t2ruCs6WZQhzz/8p748r2TWRUQ9O/4ZQ/kF3TtzRnb1HqPOkSBws8Y3jfqEfGPT8zmep2payCFA3JT8uB64M+fxM/fVbdPcK7VwI737+K9hz4znnm0evdBR8yszzI1+sp1rMQyjudEj6XGs/t/TiWjfbd5TsTuq1AeYQ8pni28X4AD/sLeEHxO5xcrGNSzAXMj8R7DTTHEuuHWjwhdfsdEuvfD9bRy54HQuOjzoePkpnqonWcXvKGoHfuYZZvAj2fXOk8qk01grbxUg/hAVplX3SJL+ACe36FonS/DIzDUCHhiOdSI+vLOOALXLTrI1slRRchfWcZuJfaJlzfOR0vF4pIgaJzxlg59hbwQqxWMS4+LNnrprnp64IPVdPntk5zgwGRRBUYmKSogYPGHwA8hDkIECCf/ru6tdp8IG0o0ITBkjhOh06JlOuEjn8a+voy6urqUVfXutwlpvX9JrjPiqmVtitE/PC6WXhHAcrj/Ilzl0RszgryE4f6ZsBScgzAVY8siBFgIdudmjFfhTi2TmjoCFhu2+Gnuw3NCghqE709eX0i/yd9Mjc0i6EpdgVAbtsaB7eJ3ETH1GpHrCHkjYRWUsVdiqUI2iO4PnpzjXPus9Bj25W47SLe+t4Y+cz2CgATu1OiXs3axCzXyOIrLLsjJ0RbkfgvEb8PGPoE43IChrPjkmAghSunNb62gV6Zs5TyHFXVtQ2TRAADiqif9sv8HgriN/qA+Afj/z957h+l5FWfj/weDG2BqgNjIMuAQCC0/vhAgoQUCgS9fiLdI7sa427Kx44ILLmBwBQzY2Jal7erF6pJlSVaXJVm9blMvu6tV2fa+87vue2bO87yrXe2q7K7K0XWtnvqeMmeeOdOHi6KAppIBDdEqq6t1pHb1DfutZOWHjyMeVhl6CHzn5A2mEKSwLpGFG1C2wP/Z4vplp0e8l5EN27U+JgUGowXAcygvcMSaPjnyHbNPOxZ02mi3HtQ3NsnfXjuC7bvlC/M6qwCJiRQPYaletFETSCUQ637/DnOHJY73l7xN3HKBKvRNhZpa1a/501xdOiyXWbXViAR4qYuyTlKVZxAnFX+TmN1uAaEXXsK4HHY44g9u8pf/fjZdgemhgthqr80KOmPfvyffcrzzvUGv1YVYBfFEGUl4QvBkjDTopCsoVXCFUD/o1bep9FTXYY33d/jpWLuLv70AwGPsIjE6qmfEyM0Hg2CpuSBQ03ILM9YjfAclSS6fsYvr4+t1jF3Hn0UI9BkEomDZZ6CPHZ8ICGxuaKVQqRbKzbRYQgPYv8wS+VRUyldG1UoL+G5urmZ1Oc2oNqazfnuDPFy2lDFgQTik9t02/CD4gUl0zbS6NIGJc+YRTAEETX0nsRSBkdB39DnrOKIuYUEJ66IhFu2XxW/LzFU72mnsEwYBG22usHYisKCn20iY2Gv+MEdhQzdRwEMZJriM3fKXuTYQZdQ7Y45cZDnU1Cb9bxpDgZJwhftfXjljy/TaM5Im6+XwR9KMuwYvkm17UcRd/7E//peMN3CT/pKHM+ngeBdM8/raRltzxQdaG+EODeUDrBoFpbKtoVGaW4SW2Zv/Ol8++fPhpoAwHEkLk3TnVddqjBlCK/Ck/w2jZcMOZKg17pYnhh8+JhxNCN6wtZ4MsD9SVX4avtrUMf9vDfOQdKKMXcIV5jSvzK8LETmPDrtINWlLoWuj95Pv4rAfhhv6Dt53hUDVjoMyYl6V3F+yWDM2X6Vu68CJtjatWYr3032H5tqfGJxx+7Gyt8N6Kl5bvKMJW0jesmXvoWCBPxHf8YMlS1WAgXKLbs5qnYZw6bh+w4vzVYngE/LjUVh0HHYAytqtdfLeAXAxV7dP0DVXqFAAKiiRj1wxjIoNBZcLke0FRl8/xce3N+8l0HWH8WftAd7b1z4O9VxQ0Ol4fSSohQtBG0qLj187jN8phUpzR8a57wm6JrBMJjTJn+Oo37ruCXq/JKyrKy5paWdNWG0X8eAPli+VDVuNLpiiNCyzD/RUPab2vNa2rPzT6Bp6UdFiWVGpSvGKKrm4VOtbQuDcuM9rGZ+qk47jPpMhEAXLM3n1T4W52+6SbIhpjikjjy/bzWxriKMEoUbR4XSmNZw/u3wvBR1MN3ez8k23jwFhKvXAsHI4qc2fg04YUnfdA5PdsL+Zqf//9SF1YXNmjBZIWhmKrR6bM/fKEJAJyCtVhgpZAVOuUMz+ZxpmtIM2XaOP849cPYIM7X3FS2T43EpZt71RHb/MjTDAOJz0IXxtDDj4n45GLWbhnp2AWcZpu5fDBH49ckUQJgNMLO4PZSD0xynBLvyy45NXpq9TS7Gl/XfLE+AOS41bB95VWEyXx3MHFDOxTO2eRKDsuOX0XcOdMFl/5vdVuvjCoHFqWXB3WLg1mwsqxvN/7pvExC7OfBPXLDNwgAUVEon7JJhJCAl4/k/3jpeqHfsJI8LYhxGPxwEBeCiIrNnaYFlmlaYFQaqrlq20C6MP6YQAACAASURBVEhQ/xtGqjKpoMJcU92VGbSjiIqE2at2in7mHdNOtziBNpGsmeCqSr30YDJMxIOkV2gbSgcVTKBMKWG5E9z72NUjZVf9wfBDxRunjR2PIbzME9ek2KcpGfnxb2YQJ4G/6Fv/9FzLy5TIc+NW5zST9Ivb2n8ahycuqpXzCkoEChcIDwCS0xK8l34319qZ000fXBgNYM8Kz8od+2TE/Fp5oHSp/OCJ6fKxa8opHDot0rVK3GD9++b6mRsx7pFOmHBK+oCapO7SThpjVlGLE8Z6fPPBaYLEP9jX8C9RXkAwdvCEE78RrOg5v8kFeurd3j3FMJK0aRl5fsU+hukgiU9aCd6vwrPGVsojS/cm7sJAJ1NyhSnhJFz07nxibxECXUEgCpZdQSg+71sIOPFMMSgYEG6jRMaXR8P9VbOqQbAEoe43bDOzriG99yXDamVHk8X5pYgzm/W2+3aGnIvKltgwXTuugwoMItwGMV77m7Vml1z9wlvMSumMvjJmzqSp5YnZ/grK5d2XJVYlMAbc6FkHD0y/Walg0aRVU98lg1dQRoZywHOz5c+T18o7VXtD1kMdG8aZy0QpB2CW4T6GbdI9YJsxpph8nzItDlNdANur9V2dR+4GjtIdgDNgSMHKNPdYg7+9uozdJYJ/0ntnZ7Ck/8NtY9keXGLRth+5LrACFqhVtPDZWbK6po44QNTlf521rPf5CuemDKQyOKmsjPwmwHy3yf1lS3VOJixijsEN0i20lyl+0T23AEKBugM7DsLiCqaSc7DYXOAaYqtY887GrIeOGMQjzyc+zYUA4OiwdFrh1wF/c39y+FVWZPLbtYrXVCjpGkPgOjuvIigGKIgVlAhcmZ8cvVJq98Kqgl7t20pbeHUQPjjtM9PCI8eczcpT41cp7aFF1OhQIfBHM8IC75+fsNpInuIoGqCQ6u0fPpucO3wt5XKN2qFqGVUahznC1RvfGt2K84rl83eNleZMNjDzqHXJfk3ppOP3qWVkeeUe+dDVFZoIp6BEfvjYDNm/P5XAyyWi9JjZSM5QT5oLpRQ2HIMdygKB/g98/k255CaN1Xc6CGH8HNs3sHaAJb55F9o9TpZ0wQRKPKcSjcpNXXM8d8+Z9w0slav/OFfeWq1uocAxrAIFTcIxodEJWE1IthttDve+hmw7wXD7oTb51HCtsY3ssBAwUQqNSQZ5XSP/OLJavawwdpsP566oyBkl8+7rCcb+IwRyIRAFy1x4xKuTDgLKfHJTAeMCappVd6+xlY3Sr6KWBBmWSf6VK8F2q+WguaiTp+9jamT62czJwtTaNo55cUjJfLkUvntk26TxYKu8NGW1fPnuMWZFhHCjGv6gIXYrV36ZxbjpJs9YF9v8wSDCjRUadjBvZAAQ02cxcojLhNA69M1NUrmtITCuhB//w2q0F044WtsEMYcc9sQe9v6B6JIeGoDsRgyHbWpYblnJfaSKCby2smoPGd/EsggGylxW80rpPsff5jaQ6qH9aUYq3qoySyGYLXVrBHOGPrztb9w/xRGE66HQ7RqHMQz+4dsx4dlHoEOE5VbPFq/baVYjxQnFKeCKWh+AJ1ReGHPI8TETcFJkHb/x9zGHbzwwXuZu3GWDMPQIqWu6Hr+PNR47g4DB0Bc6vd6d/SR133EDSguud8rF0dfRy7uowKCZgl2A+K/fzpBRi2o1C7ElJ1J0ShKWOC1wC54hsHzxzjGG92qtDP0x7rhILr11nDQxAM+/P0tEZdtAahpdniIn9oGmjHzm1tE5gg+EHs22rN8ecBylTw4XXp1OO86q4mxr3UG6s+N39DBgRuwS+fKgsVK9U7P+8uty2HCkGX4B+tV1OfSefwEDSSnWknFhroC9DgEH/6vcuV+KZ2yU616YS0u3KiTt24dLLJRTVpYJMHZ6Sdd67EPcazw5k9GXlLIOsZ5QXkG59ZV7xspfJq3h/ofx5JIxHWOwCHKsqW+i56HXjR50PEpncd4qg+btphLc3WEZulO+maXR4BKL0J4xm9U1OPAsnr2aR5tjN3qPr0QI9DYEomDZ2xCP/R0VBLBPMKzfdzRubrrJF07focl6hplwWa6uJaxbaW4mS3driRFlFNCISxUnh+CDnZpjs0077NwpKK3ZWic3v7RY3n9VBQUPaNhdQ0yh0BJrkElijT+NqQSjBg0wEr4gRg6/o2DAuEC4ualQCvfK7zwySZ4avUyWbYILjnduG2KKodAnzugFfoQcBzbA8FNv4qQ4tt+Ec62pzvA6Q0wcyeVedBZZkUOtWcJU4QhGylLyM9lFiaDWJf/B4tGNuXufX757orkDgslW91FnxiBcnptXxtjGpM32c+qsM2fEFN/T8V9oC26N3ibwsN8NGmOlyodiKzegjKBbJSGAMINm/mCtbYokTjZmxJri7zu/nChjltQGJpDadtWccKDsu7Mhx/vdhwAB2WLWHF/Lo6FtGalrzMp5A8qYuMWtkqAlEBaA58jiizUno088V0HAlQgQEi782XC5Z+gSWVHboGN3WuBCYLYlRecysrKqgQotWv5NoQV6hT/gPY5QuKQzueJbUVx1utSdbyB554lhS9ku2gbd1CP6ciVcsRQ886bSMttnVLAyMxG/laS9gy2t8s/34rsFPEpJk6EYUrhp6Z+F66FU6aR0DRSeJ90/zE/pO+CtZDBFJGy8vmfhBby3fHO9PDt2jXz/4SmMXwUMzi54jcl7gCdKT9QzBnAHLcEaEHYQRC1ZGfYr4hWT/igeuID6ocuL5ea/LpTVW/aRRGMoGIcTMH4KuE7RmT4HL4dnOKPIS5Xr8r3NzAOBxD39yjYK3GBhtYTHlSvI/2eGlfXxSdjv9XD4mvhr8Rgh0NcQiIJlX69A7P+IENANrL0gIFK1X5P2gBBrncokPgGuscgK+/3J27jnhE3QBCS9ecRue+2hsiy68XCTRM+2gbyxfKvAIgC3QjB3uiEXi8ZA4ogsnO6SWUIBMmezNgES7zuzhuyj2PT/7rpy+flfFsr4hdXM0Ol9snv0b7FX6fvcsG0fD5sbdO/gPmzMvQa4bnekjJKDlbbWdmPlJf4L09BNm1jn92yOEJA+fev4wJi6YAnGCdr4P05ae3SwQPvZrMBFDwwV1pptmUss2qcQWzhUvnrvpATUvj5dwEEdq42xCVZktUKUv7VJPnfHKNZctOnLba8u4jgcj3wsEDTcShXcgOHGVqDZXjHOj18/XO54ZZEs25zKTIoAQBcylGVVOEe+qIuVO5rHjuPmRu9lNbrRhAr8sMTXyd2DF8uF141gzK8rClSZUCzvKSwnzjNrqHlJuADlggLoDPDmG7+cLK9OWy/7DzR3QhYy8syY1SF5DkvmmKcFlGBo59LbRkm2LSUgm6KGSiATJtp9xh3O1t+p3N4oF1wxLMT4cezmqk1X2MISef8VRVKz02OXte9kBI6wuJORtmxGLntqNoVSzBljRjtKZxMB6r1XlMmUt80C6iN0pZUPzu/3wZHwpCBme5BtP04PcoQ0uxn2qRwBDp4P6smy71CLjF9YIzf9+S3WMga9oNKTrv7Yp9QSqTQTSZRQpzQJvzgvX2P/VZGh+x7eVVqke9mPn5guM1ZsU1rr8AT8koGn4jP7ALDpLlPr7LAD3H84ebvGWFZUkYeBS6yH9aD8CKyZlY0tJtxbg74fpduP5xECJxkEomB5ki1IHE4HEDDmWxl/ZaKeXV4vFzHYfRNjFD5ZsYmEuD/vIW6hRl5b15DEAHHDUYuaE/cOeuqDW7ahm6YVrl9FszbLV+5GWYtE0+sMvjL3GuNH7a5t2mDuKORQc65F5Lmhhw25mHUsEeuG+oBMMAHGwJN3oChziiFVGOnYABQOz6CThl9qz0xgl9rck5t9c8ax2iBfnLxWhryxSVpblV3U2wnr6Ds475NZUdc75VsSxusnv4HboDJCqnGH8Kcux3e8usDFp+5NODAKGUGtPqwzXJQp2JHxTRgrrO/o+VWBgeuEa8/tN7UWBgYZt6hWvnwPhGO1YOf/7s3wm5nLtxrDr4KyzquEQjMskbDIANd8fJfejNp0i2Tqsq0ae5tjAlU+D41jHczuo32lxhU6jydHDQFfUzfU+PXRNKS/Ubra1NwqI+bVyE9+/SbxkEJjykWRig53dzZlgzP8xAlan1TZ9b4ry+WaP82ROau26qeVyQbFSN5Tc0nfKLiGeqdqrcI3xdI9iSzH6QShEldpYeKIk9VG/ueZmdofEsiYxYx9F6JmrwqCSMwVmm6Pn+bKirg9PELiMnehVescLLwVpMF09zSly0U3DJfq3QfVNUBb18/2WBbqiPM8tofJMHT9E5pi13A9xd6Qbh6w5w2liRA+canv6D2nqtArTV+xS24fvFguvnEk4UP6wTJKvt4qlEP4fFe+lryi54PtXR7ugd9B8UYchKK1YCjpWPHMDdJE4uLjsbHkDDo9gd475xAcXLbf+t4K/gTC40XlSTZY5ohgybRKCplPLYOSLqmZyvaSafbeRGJPEQJHAYEoWB4FsOKrfQCBQJTRt25XCLv5xvitJLx/hzTdwX2kOmRb+1RFtext0t/gf1Vyq6BwEuw37QCZkabmjPx+4jpB6nUyPFb7j25BFAA8LkWZeiRJSRg6Y/TpkuX1wpS563fDKLmneKnMX7tDhUODp8LAtn/ErPIfdixnCQKnoLt0e6AZowVmz7XaeMX/kvas6b46ZEUaDjbLgN/N1CQ4BSXS7/rh8uSIFbK30S0qiWuvcUd6sDnzYEI3zu8ZslCtx+YqCIaHQn1+sXzvsWlHNVPtQmE4e+UOrilrVTJZjioW6CZWOJQWkS/dNVYFNKxjShFwpE7Jc2WFbrrf/OVEWradmVb8KpFFm3Zz5TOtWfngtZoFUi1SyvwxiU9BGUuhfOvByfLUmFWMN3VrpM/DlQ5uCVHYpXDJ8AX39TdHGnl81j0I6DdLmJoGSGHbTQ40LIQKYf7b2j0H+Z189tZRQfhS4TFRNFBIsMyqOAc+AbeIw/SyUIXL524byYQ/Oxr2c93//hZNWIV3Qcf0t3DZLxe45u9tPGT44dIlIOHnTqO6N7+py7cFxY8rhCCUvPuyoVSYALc/fetYOdiStMfELynhNVGKZOTlaRuUlpjiBzCBOzDjCs1tGPN635WlsnTTrmQJCVj91nHqs0he6IOzlCIoNd3UQBzmOl583/5t86WAO5iQJzzSOeK50wOco33sQ3cPXSb9bsI+p7iCNfFYf+59ft/KlyitUtwK+GZZtPW6WC65cRQTPR3AGgYPiWQ9UxPq9VP/nggP+w/36lva5NPDalhmRAXKKnODBR9TzZIkXxun4QTAFbaThnevzyR2GCHQPQhEwbJ7cIpv9REEQEcpvKQEzAXbDlm9So1J8GB31H9CfMKnSyvlhrm7lfGmRc43Rz/6ZPp+42lsapNnxqxk5lVsoG6FdAbOhUcXMHHNxAcFQ0248c3ZBM6CMvnA5aVy9e9ny9TlOyQDlTH/+REXOHf34vR9fVNjJVVTrXecQcD2lvt+h/tchze9pd49rqjeI5feMZruv4Stpb+H0AQ43f7KfJZLUZhgbJifs3xakiT3XkYGT99ApkgFL7MuUshUd1Dl7XPh1Pmsk/cAth8+Os0sgspsJ8y6ri/iwWDRTsbYecv6pFUWrN8lP3x8qioiPLmT1ZlE/NK7CwbLjx6bwdexvtf+8a3g9gr3votvHiU///NcKX2rWhr2HSSDE5bYTyjkKtx4C/+lvtkQK8deFMYmOXQ1gfi8SwgYXfO16PL95IX0T3ie8Thpx0tVuryxcrtc+/s5cv4VmiUWVkW1HKmrNvAU16pgsdg5xzHG06m1e8l6WGAycsFAFSjRDmkc3kF8bn6RfOvBqaZ10DH4GIOQEtzAfYzJfNqfIevyFwaN0Xqs9AApIi1APxw/8L9wqExYvIVWRReuXGlDepeKl57+zlZ5H11+1dqPNjRzsie80iPgMW5BdRgOaUIYN0Dgswqv9MkJRqEj6eSbTA/TzpNbDn/dF/y+rlN67drtu1kkL8rK1He2yLV/nC0XXFHOtff1UIuvw1eP6f1QaSLg7IoMHPX6op+PlKdHr5b9Tb6/9QlYczsFYAgCtTw6P4OXbpm7i4pxzwgLHgYWzP4Vltm+vFpmb4eGXJNhKU09ieaWO9N4FSFACETBMiLCSQ4B37ysQHhW5IEFllGtrIaxCdD2XViOOAVN3gP3klnbDvQK36pCmINQN2dusGGXNUbNr/FqNiP7D7XJ4yPfkY9fWxGy5zG+zoqEQ6NON0tob83tEpurb7AQQvEOGTmzJP3g0alS9MZ62X8IHH0CNx/d6XhUsLZjYmyixTM3yfsvTxhfjeVSQRxMiWrJ1fU077czZc6aHYHJMsOPtuRrx2NGFmzQ7KleYB1tadIJZVr37KOp/KjBjT4XrVWrpTPbGCOTV5hACKYKgnJTmzMpnTOGK2vq5adPv6nWJgi+KA1iGTdxJC5Zuxg/XKSRPXPC4lr571+/Ib+fuEbWV+0xF9Z2zGE7BcNRTzb+4JSCgH9new82C1zKv3Yf3LYTd3DgK6+RAdRi6NQipTQKNOxLd72uHLaI0Tz9FikUUKhU4fT2v87jd+hKLJIy+/Z40MHkKBztlsHUFUMiz45dRZyHBdUzLAPX3aUbff/kN9Ny9orcttCk0pfVW+rlI9dBsPbYdsuSbK61tIIWYg5l8uyYlTltnlKL3ZuDzYrsO9QqcGf990dnMAESlajc/yxW1c5B+4JysNBwB4oJK49EF2dYovOLGNv5xIiV0njIaLFZMXVtHT9MQKMCTPduTJ3vHI4EPQKV2dsPUhmOrLDgYdz7Cuf9y5A3olrumb/XBFPb021svTTEHpl3bPT0hkAULE/v9T3lZ+dbgFvYEBuIGk/Q6kGAJCEur5b+5ZsE8ZUgyP8yttZqLfbS9MH5hOQS6JN5bNm5E38oqHEOV53nX19FgRKbJLW0prXHxqnaWGVcyPxzA1XNLKxHFIjCe8Xyd9dXyMPlS6R6lyadQB+uDPe+ewkKfdSNMgRuYcAg4NJ241/nGeOrlpF3FZbxGjA96zJYhjWWB8I7hTdzIwbDjGyUbShyzn+KgY6HuNvUnKWVIghnjK9Ulz8wNXNWIZtfbj1Sa+yIB+0xI3m/e5MMFCyibsUBnoAZBg5gzH+dur4d46ojhMvexm0NLBejigfEJRXpeGGxMddD1DV9zwBtH4IAmLP/eHQ6mWhlt5L2fFzoMEfgPuJs4sPTAQL+FdDibDQMSitYpVDT9q7Bi8jEw10btAu4pt+FCZpILkbGf6g8Nz4RtlRplgimVJ5ZzObDw5abC6Uz0qqcc7qmcLVnFPoSAUGf6fW2vfvlg1eVmweA9kUB2FzYMc7zBpTL2m0o62BfODO4WlkTX8CsyM6GZvnMrYgR1O8PoQhU/mG++WXyLgqUqqy5+S9z7Zc+Rm8oHttDgPjF/xRWVbv2y4Ply+XC60eqYhX0CvVymTVWrZKudAPOEG8C3il9g2AKOoy/T1w3XJ4fv0YOtKCTTMqDJxlJ2sLKu6aUdcVG8uaJPwNOf33cFrq9IjPsp0preA7eBgkI8ff5UdXSTDxP6jCf+JHEFiMEThwEomB54mAZW+oJCDhnQ64iI9NqD6jrSIVq+Nz9lRnVSjbJxWU18vTKOmVM/Lc9MS5rk104w+XazpTrlHL/GWnNtMngGeul/02jjDlRgccFS7d+QchR4VI1shAkaJX0GoJmJfj3h6dI2VwVgNLMfuL66oPpwcmfBE0D/v6nDG+bvDh1vbxvYDkZXIWvWus84yruOYMIxgRCp8McRzAkSDTx3LjV0nBQSzm4YsOluc8PGm0MdMJIO5Pz0rRNqTif7gEpbfl+p6be3PSGGKOuuIBxoQ8ImJ++cYQc0owVqknIimzdc0hu/ut8lo7Q7JQQpoeYcIpkFxqXe3ahWVogXOYVyfmXl8ovXlskW+pUu58w8GD27C8AGfOBYJFEnXVvhvGtUxUCYLC5/PiP/xKcwK2WljYZPrdSfvibN+Tc/Neo/HLroAua7x1QJrsbrPSTiFx843B1J8f3hlqo5oEBoeFnL8xSvDO6GrrtAO+SZ2651xHi/sDn51CRQoWcKVT0+04yLz9QuiSZU7oxs1LiIeLfEVfsAjPbgMLPkqvxu0d5jMuGUjnTTBnJvx1rPh46gYAqYX0P4xJkM0zGA5z63q+mUsAkPrEEThkFegqXFDoTjxSsA63kVKCB9qkiFgqAS24aIa9NWy8hMgRCJjoL8Zhp/AG+cxE7GfOJuw2h9vkV+0xJrgl7IFR+cliNxlsOq2U5kok1GpuMIVNtkoOrJ248saUIgRMBgShYnggoxjZ6DgJO+LkJiNw0dyeJMNNyl9UwgQ/iKmG57DdMg983NjQ5/99z4wot2wZkhN6G6eSfDNKoedXy+TvGB5cdWKG4CcJKxpg/PYJxgSYfAoQyQGoB4CaaXyYfvKJCkHV0de0eY/R8d3FGv3c2wzD1k+EkVWtNoaEw2LWvSR6tWE6NNZlWt/IC5vxzhkQtgWRIzHoJZhjubHjvo1eVya+HLZeGAwlOgRm45oV5YY2wVlw7WmuK5c5XFyr++fIcEU6JiymENTA7+Nk1f3iLTDHdYM2FlYwScIQWoGImq0DTOxub5N6ixfKBKxOrLPELQmXQ5qs1BWOFYIq5nV9YLNf/ea5s2a1xk8kwAUOz4OAmBuR/fAKhUq1WyW/i2WkLgaA4A16oJZ5qBcMJHBwfKvcckCdGrZBP3zzOrEnqHZD39Ez7JtqISz96YgaFAFr9iNPFrNUK2nfRTaOllR34t6HftFqWtC/0x7/UGPz7wRsTl2w1IUOVKHADp5LJEsOg3343jmZIArpy9Na5gHW3+OqMyMA/zDa67B4l2iY8TkjL6e1QLF+8c6zUH2gOHiM6YQIn/tcpBHRtHX/S8MdPcL22pk4GDV4oqGPpitZAb402gp6RDnN9LXyEbrEJvYOy7Qu3jZGR86uD4Ij2M3D2144Dfit+dTroE/pg/b4m5V/KqmitZIZ7D/MprWKNy1tmox4qum01/ErR5xM6mthYhMDxQyAKlscPw9hCD0JANYeqXYSB5nNwgy3TWATEJcBCicLCPC+vlB9M3MbRhH2iB8fmTaMvteAYs22uNIs375FvP+yF77XAuGrwTRCxlOncJD0LLARLuGsits6EoE/+vIIZFXc3NisDh45tguS/nMny26lEKj7G0/rIBcAMjdnkZJVhOdDcJn+evF4+e+sYClkqsKublDKaKsQrU6L3NaaxmLFidOPLK5KPXDtcnqhYJo1NYKwz8vKUtcrIWJkR/B5/YF6QgIdj6QYSOu7oqzpmMNAbdjTIOQNQNsYEYTJQmmIfQjD6+th1I+VXFcvlI1cPCyUUKBBbPUzMA3MEsw6c8jni3uXPzZH12xuIRrAWsH/gjY1ZrxVr3JrQHocSRr/9k3h9WkHAcSKr5UJ8bridWHb02+Or5rEx/Z1aGfj7efK+y4fKhKVb+TN//ruxqGOpyh3WrrTvB7gJPH1h8jrrJgkrcKULcBS4p/0byuKhvVB/oFU9Q0KcemlwKUc9TloY88sEdVyDAGHuvRyf01HJyK/K3+a3w2/IFUipxEW4j/YuvH60bN7R6IPRuXpjDrB47BQCEJMCuMJCB3LE39Xvz8hvR64UJOiBQA88cXxxmsg4S+ylQeBU+ofnUKidVYA482L59kNTZPFGr7erCgyoE3wMPPpFp6M+/gdOQ38wcSsFSOVjPFeEHhH2c+mILXKo1RNrYZy6Vxz/CGILEQInHgJRsDzxMI0tnmgIkMC3ypQtB2ih7FdRKxeXb2KyHlguYbH8ZDkS+VTLH1ci1tCJrh9P9IBy28Pw+GeMOVwSr/3T/MDMa3yfJk5RRl83RbdAqYVMrZaaYVA1rshm+OqMDXKQvi/JXHL2O7sI98IJxpj8JnfEp88Vks3gXxCwbf56bYxCto0xtyPn18q/3D+ZzAisDeoCqy7JWAu15CVJbsD4KiMCK2GxnF1YKhffOFpK5mym4OdriffenfcaGR200/+mMYR9zlJ0AnK8AyaB77qBhuvWKre+NF+FQs9gaVk20YczVWCSGCNpVm4wVsrsejwl8A4JVbRe338/OVOWb64jYNhnECYxBuALlCM4pBg9jt2t4joRZ4g6mVa8fdpAIGUZIcLYxIIyIrnGGRVsWf0m9fVWqW9skba2RGmB9xATjhhfuqla4h5XgMA1Fhmb567ZmdAw65t4h3PIkUEMMDqHe5mMDHhOLYyusDs3D5lf9ZsBrUU/CCXAWMOUqAw090hORKRo1sag3MP3hm9L6yiWkR6AXoAGvG8gxorEV/qv/dFux0MHEFBYKb4QgLhhuMVnAZiaSRaXzU0ZGfzGBlqIXWDkWpvHCO6dY67PuI94eqwTzrGObt3EO9f+ca5s3ZMk+tM+sXsEYtzBqE/gLZvrC2v2UknOrLBl1RQyIVDiGspz8Div1zpvY2Nz2JzA4cSmIgROBASiYHkioBjb6FkIGPEdNG+3XFJeKxeVbyTBhXaPbrBwFymrkk8Mr5ZN+5qDNrv3BCtlcZqbWwVFti+4opSMB12lmERANavY2FQo0Gx32OBw/Z5CfV+vi+TffjlBxi2u4QZLwHoyAXL8tglDq2v/lMnHZqMbIp4kT/2t0/Wom2yYL2GQyxfwGeGlwtOsVdsEAhaYDI0F03XxOFcyHgVDGd8IhkSFOBXYzoMlOa9YvnHvZDlrANYNjKpZFc0NC4lx9h6wdeoS7CbIhfcSdnnL3kNksGnlhvXRsiPC+ui4o2ODMAxmV8cChokMVIg5KpXvPzJV5q9TRl1hlWb+O8IXZ6xcOaFCJ4YZhcqwWGfASbL+wJtAdnDhwqXRG8eLIPwZdFyAC8ofu1/4rH+DqkiD8HdO3mCzKGodyDELahNaxj7pZgl7UAAAIABJREFUuJj7gdug0P5vhi1j+RAKGilvAhVANJ7znAFlsry6TtvVj4GKKTtl28gQjbIi6oqu31a6TX6TSIqVX0zLZ/itlxThje7SgDMAjTqdotI7KrUMiDjwNC34+71UO9gOJy3eIt+8fzyVZ763enZ1329xn8o2tzQjBtPCCXAf+/WvR77DWFpv3vv36547anbvqsaMKchhpdTEPRcNs3JqEC5Lq+X2ee4Oqx+igavnhhZbjhA4RghEwfIYARd/1nsQQLFqZOn83Ohqur3COqlJezaZpRKpuasF7iRpTWOvuYtkRaYt2yGfu31cIjharCSFDrjlQOhAzBuFS7i5opyICwDqGvvN+yfIlGXbgybeNw4yZCYw8V7amuQv9d5ynFQ96fQhBDmDkh6eM8XJPbzvjO7qmgb5+V/mCRKLkCnBmqRckhHLSIbE4rJ07dTywfUzl1RnWtxtFms9d932jqS1ZCB2loiROPPx2t2syD1DlxBn6NoFwZE4U0LLifaLGFFjzJngaSivKYTmFck3758kqL3HFjl5H9bhfR02uHY3IDC48IBHyXjbvRgvTx8IQHh0X2h+bIqbPDV8csmP9zjzBLdwSfrlt+w53q3cup+Jo6AQoRAAZh80Mq9UsyKbpR5xwMjKKpm2xDMhfCsJqH8zagW/D3p9eBZRy9aK9mG5wrf5QOnSIFQGgcaEZIxr09YG+djPhif0ORW/p0KKep+gzceGr9ABcPI+Sft+k6HFs04goGDj/3yDFm9/NwVTxUGFb3u6g9emLtsq33xgMnFHFYaqZAv7r8XBJs88jwGOqlj87B1jZOoyKDJ6b/0wdp/9T6YiUY+VHEGme5ZPqwwC5z+MrBUEw/B94qvjmwMsHiMETg4IRMHy5FiHOIojQSAr4vWeEF8JV1ik4YZwCULsxYX/vLo+EGkn1kdqVp/5ZpUQeBVO228ueC/RlquSPCNb9h6Qgc++pYyRpTgH86/WSksiYLEgYERgaSKDw3MIlmXcECct1xikMN70jhNunnkngYkI8ND1enNlrfxxwrrUJpusn9oJurfpotmtdfvll2VvM1YRgmVSikRLJbj7nAqZiYXSrZlc1/zBKpRCOM0rkqEzNgSGWnGx9ZgM6Hv2HZQPXq0ud8ApMkGmnGD/pqCg4oL3NYboK3eOk7ELa848hIkzPqUg8MLEtSbAldEtVsMGlOl3qzyEg49eWyGPDXtHdtR7XcLk+67dfUgKn5ljSr3EOuX0Ft8tlC/4fr5w11iWfMLHCHlZv00DWVakbn+L/OPtsICpAgm/VWEStFzdy6G0QVzotX9865SC9ek9WN2vpyzdIt+6f6KclZ+UmVE8KlK362CptNAUS/BDDw/zKBrwzEyBtwhxA/+lkITKtQRdUiA1fHTPGCpjEhxNvXj4KdvPyAur62mZRIZ7d3+lV5YlJkSCwlk7kkRrzo0c3mC8EyHQtxCIgmXfwj/23gUEIFhgy3ji7ToKk6hVeXFplfSvQB1LTeRzSbnGWVajHJkR6S6aDY9dGa/CpN5ut5eEfUX3F3MRzGTluddXsU4amA9sTL45kclHsgArbo/7GvtmlksTDL567ySZsryWmd7I6LB73YwQO6j9haGekSeEgQGCAmMmK8urG+TDV6G2WYn84rXF0saYLsANa6MOd7Bgdu+fxVVlsizUjTVFanrEU9KSQithmVoFofW2hDhp5QDKDLg7s1sU7y5aEhgSjMhxxzXvvJcgX6dDxe8eo3uf4hCESTJKhYgbUmZXLT4aR/S520ZL8exKszJ1Fwaddh8fRAj0KATaMiI/+9NbxGUIcLA2umcHPAYgDOKb4zdWUCLnFBbJdx6eLLe9ukgGDV4gP3x8upw7QK306bg6CJUUCtmGeoegrM5KbBL0+LBvI2WpbG7JyvcenUK6rVmhtQ0qc1LulPjevv3I1BzXyR4FUmy8UwgE6yLW0RI6YR+YsmyrfO1eZCZWhQK9Ojz0hDGYGn6STpKX9jj50JXl8vvX14qWjtG92Gk3BwPCrERdx2Z4lFZH6/udDt0eJL+ohjtseQ35GgiUEDA14z1ySFTz75Ele8Lvumo5Po8Q6CsIRMGyryAf+z0qCHxj/FYSVgiTILLIBKvZYSvlwvIq+Y9Jmg02EdDU5bGrTlSAc+KeCCbpPcPb0HsZQZ3Br903QRMCWFIXCpOWiU6TwFjCgLSG1FwnUcuydBaY/9y9if1wg/Qeo2CQbN4KC1iIP3XDyEToyyuVgudmSnOLJgfxlVRLZ9fwC5t/WPCMtLZlpWz2ZvnK/74uqPkYUtyzDAkKdoPhhJIgsV7iHMwoGBgIfJfeNkr2HWjJcc32VcUx9Ju+2dF5VmTfgTb5xHXD1FpppWoCs0uXvyHS74ZRrN/Z2qoxO5iOw6KjZuO9CIGTAQLAU+AsvmH38lDliQp1EBAThR1iGp2uaviAf2+0TsJl3d1qU8o+WhwLyqR01qac747fIAZgiYDgcguhFv3hG1cFocZR8p4lGbr09vGyu765A+J9MkD0DBuDWQjTswbd47JmhUq2S24eaYoLc7nm2qoLLNYYCgjFn6JQI5M4mFfEfX5VbQOpafCEQeOpfxbiG2h9FtoS/vNj6uUOTxNl9Q8nbw98DnkdJiZUngfXX3/dsit3QynZYVfxZoRAL0AgCpa9AOTYxXFAICuyrqGZmjxq8co3C4LaveQIAt3hNvLb5bu5mSAe091UacHqqmtjLPRH2AgsmYrf5yaiGwSEl1+PXinvHeAWSrhNprKJmqABJoQJBPCswBmTEpaseGb0cqG8wXHphqL7FPrVs26Nu6t5nWbPAZnG/U3ypbvHkQmAsEdmgMJ8sXznV9Nk7wHboI9KpNK1zYV9whAgdvYHj88wd712SZdM0PREHmn3OYwt7+k5RCuuKv/T8anAp7jWnWXCT58du4qCJd10zWULGvaPXztMnn99hRxsUfzBu+zK8as7HcR3IgT6DAL2TbSJ/GLIAjL5ieXR6kSCrjL+UrOx4jvTPw0lUGES92CZhKCgyh16iRQojX5q1Dv2Yfj+gMvkO39qzAoKklAKnpenGaP1e7YYZhNGPnJNuayr2Zf6xvoMcLHjQOuMhgeI+LqqtxP222fGrBSsHejyWZeVmACpdX4TJZ3e12y/tr8UlMh7C8vl0eHLqHDUhVcnVKWzqsjD/SBg+nm4EQZ2+Ekg1jrmp1bsocUSQuTFpYlXFrPel2+m19aaevXKCT89vNV4J0KgTyEQBcs+BX/svCsIgHi+um4f3V9JbGGxrFDBUoPb4Q5bLQt2HlDGwaktj77BdN5L0G7aKypggEkH8TabT1ZkaWWdfPWecfKuPNWg62aEZCqoFZhoPcHUqPbTN6ZiOXdgOQs8727wtObWrg/LLJcYsg9f++56/N7EaX3MtklLq8h3H53KTK20JrhwlV9E9znA/Ut3jZPaPfsDDLsbg5IIerkopDBVxnf55u1yxQtzBBklqeXOK6Ulk256lnDErdZgTLRsTJE8N241mwkuW3TXRZnro/nXKgebs/LJnw+nRRSC7IeuHi6PjXybBd6JM444PGLmLmQfTT/x3QiB3oaA0jh3Fx81r1o+ek2uhUm9AVTAQ+ZYWpiQkRVus3RV17q/nrBKa7kW0foIYfPp0atsUipogLa68hGfy4h5mxPvA9a5tPhKt1pavOV5A0vkzRXbQ1tRAdjbuNJxf75nk6piYbGoZoXmGtn13oYmuWvIYjnPaDiFTGb5VkUxcQl0HcKnKSeAa8yyXTBUvnL3eFmyaa/uL0ZneeCwFI/1ut3+3vGww10Oz5TKi3YfYt4Id30Fz9OvVHkezyvx8pp6C5SJ/EEAYjw5qSAQBcuTajniYA6HQKtcMXMXNXWIOQCRBbGFK6wn7/n8mCppMUKvVP9oCG5qE0h2iSDhNWey8tiI5XIemIx0Up7goqWZBhGTB2HThUyP0fuPX02VNVv2qptManJJVzZW7i7+Au5FwQDQUDhl5LaX56nFjswkCl2r25JaKMzFqbBY+t0wQlZW5ZYScKh2eLSFCIqEHKux44YfRWp3HpR7hiyWD15RptrvAkvuQQWDus9R6ZD3Gt3pzi/UGneM/WRfZpnuyA26owEaXuDw4tSNcsHAMrmveKnsbmxW5jjEkmKMKVwKsOuo0XgvQuDkgIB+fmb14ZAysr2hSS5/blZwawVNZUxzqnwOFDpQ5OBZ2uJEYSHPYioHlkvJnKqgIFQ7D74/+ziyIgvW75L3XQE3c22L2ZeZQdS9UpymF8vg6RuMHqXj+U4OOJ6po3BPE6ypn3ORAgtgtBt0Mgt1W1bWb2lgbK6GrJhygsphtXpTcYG4XnOnRo1i3WeGyLkDy+SxMlgvExxSHG63Z/NmGESny0OFIwevex0Ujl8eXUsPLedv9LhZPlVaLRcOq5bC6abc6I5FtNOe44MIgZ6DQBQsew62seUTAIFDLSKfGVFJ91ck7WFAuwmW/Sq07MjNc3eEngKh7iZjHdKbYyPwMh6WAGbDjgb5+gNTuMEgW6G6XKmAqbEZiOkpVQslXDKZ2EXjcz554wgpn1eb1Efzts0KSt4mbD4qRPpelXAvYVpn7glhJFK5c798dtB4XQOLZVVLhjKW2Ph5XVhKa96bK9tl2e0EgkEYS+OL9RksEu7ahLUjV5qR+gPN8rvRK2lFBFMKDTdw4qwCyzZoKezBnFx842jZue9AagTGhHTDbhnwOSuMI91W3xyEbYyPwzGBkjhl1hg9T3UZTyMETlYIhO9NB+jf2MJ1e+RHj02Xs/KGUklzdiGEPM24nZv108vvGA3Ih2v8FAoQYcqhD//2MlK9o1Euur48oSn5FayBGaxVeVAWqmttKFGCby0w9F0LDqH/eNJDEEiUfuggoXvJfdzL9V7RdRs5v5KKSCgjdJ2hJNSs2r63wAVbY+ohdCougM5/7ZeTZOO2Rp1TWkkY9oruTjeFQ8TRVrl1zk5L4gPPLCTxWS+fLN9CZTqslp8aXiX707qY7nYV34sQ6CUIRMGylwAduzk2CKDMCCyU0NrxWIHiwVq3EvfwN3IT0sHaPxJ5J9Z+9IcdHHMYjuT5q9PWyweurAgJJbDReNykx/BgQwq1Ds2i+d4BJbQoHTyEumvJjgNmSbtKxoRr/tkYyFClNa9ugUqGdYaeqeCNhBnffHBKTjkQrgGyReapQOdaZtSmLJ9XeXTwIsMId7k2XStnILk+ybqhUV2yjKzd0sjMwGB6EfcJVz0qHYgPQxnvBYYEDLLmdFCGJ8GHrofIvtoVC+evcoqx2/hsrM6cd916fCNCoO8g4N+Rj0A/Of3e9ZnIsqp6ufPVxXLRdRUUAPybB03WJDtF/ObgsojvDDUN/R8VR0Gpp3fxbTTsb5Uv3KPx2ozFtHIkbv2k5ZKJXYql8OnZVChlBcm47NtPSLt3FY99AQGj0Y4rrgzkNf5L1X923OJtjjUj+5ta5YGiRXLuACiEyxhq4YpCtVwOMaUhXKvL1L16gFo5P3Blmbw8bZ3OOuBDOsghd8/oCDxKp6kiVI+TTFZGV+4PiQnB36h3lirRPbfEzK0H1aupo0bjvQiBPoZAFCz7eAFi94lrkm4OzlQoUX5yeX2OUIlkPZ6S21Nx721qscLZBk02pO3gjm8kgZn35wH4vgFkZE9Di/z0t28E62SImTStJjWbBbbB8J650hQOle89NFXW1mg6cJ1L6CCeHDMETBDD77PCGnQ//e30wGD+TUEphUpN+AGXWE8vX0pL87Nj15gQ6AMwTbYzAmA61ewXhEXd5tWC7b/q7Ih1HjZvUyjMDaESOBIYVGN+EReJBBA5FnJr1Pv3Ptpf+/147AMIhA8ZNAK0Sh0qdSTtaIzFZTtz2wejPU27VNgj3GFlTb0Mmb5WHi5bKne99rb84rW35alRK2XcgirZsc+ZeqXnvnQ4ctWotGuTtmxG/vPxafxG6elg3ib4RvXbLZa/YYKgEvn6fRMZ3wzAsr10o6cDtI0O+rQ4SaeN4ebpMNGO5+BrunpLvXz7kcmqCAQ+WGI2VzAgVtcVEI4jwB3Q+Z/+9k3Zse8QO0B7CraEpwg9p2Dt7+jR3rC40LrmVulfvklrWVKhrjklVLleyVqXjy+tTzfrnVrf4TK8E08iBHoTAlGw7E1ox746hgA3fCexykToixn57ylbKFiyfiWFysR6CQvmj6du79ChkC6EKSLfnln33kiJTaM9d81ulm3AZqHWSEsAAWGhYKhaLCFUIq29xWBAy/nBq4YJCn3DIuUbBscfOul42vFu1xBweHL9bJ0yGZGb/rqQa0LrIIuYayIlVwToUYW8O19bRGaSDL9t7omjVLJmkC/TRsruLZ8yEINeQUbLYgqYsKKASaV7LEqQ0JWvTM4pKFVrSmjYmQ+FQ3sc7Ro68Y2ehgCWKv3H/mz9wjLipr9EL4Pcde3pMZ7O7TuM9dtIwZUPUtcGBLyX+x05Uca7+v4tL88zt0Z8o+7uqt8r6DksVcj2/ZmbRjLekwoFtt+uPx9cHy+Az9ePPpz2134/faRF1+ahNFHniFsoxXW6/+PUs60aUpAReXESPJU0fp7WcOzzhbqPqFeMJ+czCybifvOHSP8bRsvctVbyTIFnvIDuKUym5rQBIA6x8Qph/sTCLHAOvoYZ781Ty/NLwHoJvuc/p2wxfDbFKzxa8Hvrm3dxHv9FCPQBBKJg2QdAj122gwDpYdoaoMSyoblNPmMZYEFM1VrpRYPVNfbXSzVLW64lAe0nGySuQHSVzrZjDmwoyBx4PorOI2U9k0RYpjjEVVgGUmgq1SJlRerN9apqJ+pcpf5lW5y+p27G02OFQHrdeA7LUFbkN6OsRAAS+VhmXigFVAlgSXWYpbdYCp6erSU5OIgUDthenIwNjKhbpVLvJS/knDnzhqy1X39gEscBgZKF3T3ZiGWVBMP6iZ+PlC2792sbHWz8xFOzoOZ0FC/6BgJYo2CJTEQMDEb5ONAqY+4OG2HX+HPYT+KNjiHAb6U9PPXav8HDPxtdl/Re8Pz4NeqyTld1FRK0fqYmAwPtAC354FVIAqb1Czkg4oErnjy7bMdD7eu7Do9ujaMDGhQ2r46edavRU+cl4IxTe/26M1Kz+wBLTOl+r4JjooDwDPAW8hAS/JTKuYVl8syY1ZLJgJdR4AXBPaN7llMQ3k+BiW/zP8Twivz2nYYgWMJDi95ZZXpEKNAl5VWypzW9eRkdsjUL/ab6iKcRAr0FgShY9hakYz8dQiCHoLrLEt7MiszY1sjgdQiUCGIHQWWcpWnxLiyvEsQadMiMO5HOKpHHpf+lB7Kr8aD8+Inp1FLDSkl3l8KhpqW0eleWoAcWKWgt8Q5qYr06YwObYldsP72h4FF7RijdczzvFgQMuFxjW8Pwu2ybDJm5XhBP6a5LEN7efZnGXsFqCBcmLUtQLN95eKrUNzaFn+sJ1kj/yAuwv6QcQbuXO7z0sVXtbJSPXluRY812yzcEXsetf3tosrS2uiUladKZkeROPDtZIHD42gBnEosOnzuB8ePJMvjTYRz2XfpUwnrwvt5V5WJ7mmvCZTYjExbXsnQEY+UsEQu9DPLVhV7vlzAD+KS3NU6THgzg34PUqu1TmRAUUD6qk+eI8SZj7nxciqpJQiJ3GeZmeSbsXwGvXAmhm0wm0ypFb2ySD1+L2peeFKqE3idMIvU/poiwJG1JDdUi+cmvZ0rdvmYyHFyDFEoquuLG4fRf3WX0/ptb99NTy/NIuPUSPA+SFoIXmr7loC4TGiWi6hx03VOddr788UmEQI9AIAqWPQLW2OjRQcCIYCDyag347Tt1orUqK0lMLy6rCVZLFTIrpY51RnKJtBJvjECtoNostkz0A2ZQ+1u8cY/0v2kUM8G58EFrJYP0rT4lMgNSi12SJGJ5YoZs2Wt1M33zDclVUhsUtJTx33FCIMENXVdc2wbKljMydel2+dCV5cFqqcKcui+py7KdFxTLFwdNYMkQxYFUrkBjEp1/xDHBoyNNwZUJOk4wpLSaugW1AAl8UHOvjAIvGZD8IXJv0duJpcs7PVI38VmfQQB4QFzgf7rOOfd4X4eXCDeGt3026tOlY/3e8cUHmPvUUoKdP0stBd/S64ws27RXPnCFWiip4LF6w6DtmgBIhQckY4M7pLdHWkNvF+wxuod4m90kED7aPjh2BwdT9CsI0HqvPSz7YAI93mVYZ05Wcc07hYBWW3eACaHgIo2QBobJMPt7wg9gvwGN95hL4Ff/G4fLvPU7VbgE/UjjDoTA0LE+8y0A7+FRQ2uGVklYKlm/sgIusJq48KKKGulfsVl+s3Rf2EM4Zs7BRp8+9wnFY4RAL0EgCpa9BOjYTecQwHZNOoj/bHODRviy6duD1s6tljgyU1pFjfzHpJ05jXamoQ3inRFbXMPa+L6BpXRtZTH7kJwH6ey1Dho2CHeHQTKH8y8vld+PXxM0wdqcC5Iq3GIM7ubim0XOIOPFUUFA8cJX0Bkltyga3ojI25vrpP/1FbrBIy4GaeLppqQlChAncxYSMhSWhlqXOpCUkGqbv9/vzkANpRL8lYw8VLqMFlTU2iTTSuuIFnTHmFAqAS7VYxbVhJjO7vQV3+kbCCQWAMU/X3MsusfkJnQrwUlFir4Z8+nWa0LbXRBSOGMt+IwntpGEBdJrKAFR8gffvtN0CJQe8gCrJel8QYnc+eoCUzwqXQh7k1mnvRsqptL99DHAVXA5xkHkKNEAX3fbPMb2TqWfhTVs1dJgQaNo+zq+8UxG/jhhTeAXQMM17tLyLVgSHwiWLmDi/H2FJebVlNANx1WlG64Q176sRyMbGfnRlB0pd1gN/UFWWHhvQeD86fRdIlnUHbEs5oB7zlqeSgsRx3o6QSAKlqfTap6CcyFdD8RQSSvuIREO6lemXUFUoKziPWjxHl1S18561Q4AbNyEEeujtbVVbn1lYRAe3RUKjAU3jCBgasIeCAfQSH75F+PlnSqN5yTlZ3sYr28OGErYpdplj2w3rnjZbQg4SAFZpvsH3F1ipyCYMJPVu/bJPw56nckUVKDTWFgwkIijOq+gSM6yYtcfvqpCZqzw+qetKRkgwcHQzxFHmwi7eA3jRPHs7z4yheNwhtWzCqp7LhjZEvnoVWXSsG9/QJt0f+nzI3YfH/YoBFSlkXzj/ML5HxjwpOvUaXIznh0/BADYToCr34h/f9pV8jruZ+RQU0b+z/9OMHdGFSC9JBC+TVqgEAJRUCT/9eQsaWoz9t73JAulwBh8GOrnoO0f/wSPv4U0rfD5+1i703r9gSadW+pH6urbnV+fDu8ka66zsevgjaTf/4rqOvnS3ePUM4alxjSJHxUUA0rMI0VLkOEe96D8MrnllcXS0oK8C4qrBLMLgwbzFOiDouSxpXsY+qOJCzVpIZL4MN9EaZVcOmyzHKLmQ5UB3gaOfn46rE6cw6kHgShYnnprdnqNmBRQCW5g4kRk6d4mptsmEUXQOmpWWg1LP59Ysz9HmHNqiia1LaWwSmgzsr3ugHznV9OoqYZrC4k/E63AHUozwTGRA2IqPd14QbEgq2hTs24uykymmIpAwXUzSpwrdU6n12L1xWwMjoYnEDQDyMNwEqjvbTwk//bLSWFtqUUmE6BZY9PM5HkDh0jJnM3Wirdh64y7LtWGfo58okPE/xnZVn9ALvrZSM0g7K5SZjEFbl1wdbmMnF/NueAXaebQe+nonj+Lx96EgFrJFO+Aj62yvaFFxi6skSdHviN3D1kst726RB4sXy4lM9fJ+u0NZv0IVKg3B3va9ZUW4GkptBnqenQyXX5UIoXPzjRXV1UQugKR7vKWlA00/4t3jpWGg81sDN8d27YOVMjCWqZoQ4d0qJOx9ODtNAx83Dv3NgS60lXXb63dKZ+6eaQ8PXY158f2OiayXTV1Sj7PXWedQrD+hvVP9pzmliz5AWaGLygOFnDQ9MQl1qzhliAKAua3H5ok2+o97jKpk5xev0RHrXvehC0HWFoNSnR6bJVvlv5lNXJR+UbWtrywvFqW7D5kuGrKUV1AnUhkQU5JnDwdBh0Fy9NhFU/lORy2QauA9sr6xhw3kIvKNzPmgMl7LFNsXRMoZ2qzT8EhVybQGJtLbhwVNNcQOLARKKOBLJ7q/urXsF4iQc+ExVtyCTf70DGGDSjVbzzNhQD2ucPhpDsen3VDu4r3wnr6jzr8HXAhIwea2yTv6Vm2tkVMuKRrrcoEZQDUQo31fnqM1bp06wSmYBpldKf/Wi2yE1fJ+PmMY0JCeXs7q25Vs1bu0LI1YGARq2tW8a/c/bps3KbMnzUeD30EAeCmrpqtKaQY3tBYbGfWMTw8Gr2wWr7/+LRALxA7SwUVmUijJ3mlFFSen7CaBdgVX7T9nGkauuTcixcnFAIQnP72ugrSfXgLJG6vVjaiAAnZiuT8geVSNMuVTIkHA5co25IaU2ode2P9Qh/o17LRgk6R/nlIgN6H6PvUmFXy/stL5K3VO1J4nYxZrWYZQcmmX49cIecXas3O8waWyMKNu3Seoc/UtM/UUycHOLqGI5OV15dsZaI2ulQH+p7EXYJ/AL2nRZxCZ7H0u3G0vL3ZvJ7S8PQ+/J7RpL2H2tQ6Wa7xlcgxESyWlsDwpXWN/BWXzNZND8mae7PxGCHQWxCIgmVvQTr20yEEnHELTDkT7mTlrvm7GLQOQRJCpQeuw2qJ4PXvTdD6lQlBTTI0YgNGDS6jszJ+8Ramj0fKcGQMhYZamQyvYwb3FQ2+1ziJYvnafROkasd+bcM2FbU/KMFWpW4k3h0uas5NFbJwS/flVpUSsThcIMBQlQN8x27r2tn9LjTo/i6btE0ajNNtg+cnFsOCwSH5EhJ0uJDH88IiGfTqYmlr0zIxJjfaLHxsutaKr7buzuDpAMh48JQDaaPV6ukxyy3uRmtb3vCXeXKoKVqyclCkTy/cpdVLSCglwgqtPu17AAAgAElEQVTpsqq1ctP2/fLdR6ax7iFoBfBHk8BodkgwkrjWZ8Zg5hUJlFmj5lWyLaKFzRVl7LT9Pp38GdB5q1Rub5Qv3PG6MfkQKHXtYHXSmEun/yXyUOnbIp50LbVALlOokgBr11sLqPQRQ1HlmuMrls7okGRkR32T/PDxqRoGkFcuF984XHbtayKSAaM5FTaQka11TfL9R6YzTvDd+UMIF+Dz398+VvYdbGaJRbyfmv4ZgCedTdHpgj7XNdDzyp2N8rV7J6uyOn8wj17zUhUYmgnchU/g3QVXQFlda4uZcD1o0QVXhzuO35u4ld5a4IM8K/7F5ZsEsZbw3LpjLuIsXTnW2Rzi/QiB3oVAFCx7F96xt04gQIJNiqqb5bdfr6XrK4gnCCmyw3rQOo6D5u0JAgl+5sSYQqUn0MmK/GXSGqaYhyDJDICwGrVL7IICx2AMneG47eV5wfWVwfGhfd/IO5lEvN0xBMwSyHUywW/e2h0U3m9/aZEMnblZKneitiOYtXbWgWRhc9rGlpwI+sp8hRdMEYCfPjVqZZJAx11S84dQsQDLJdZc46yGSv4zs2ntZJf8L3GBzL3XgWBo7wcmjtctFKb/75PT5b1XlMmQNzcrnjoj4AxsGHg86XUIYJ24VuY+b+c6DlVOTVu2Qz5yTRkVE6AjwBl1hVMBEvhD+kKLtAoueAfu9cpglsldQxbRSqT0SfHncEt+r8/+tO+Qy5kVqdt3SH7wq2mkBWlLksbYF8u7C919sVgGPj9LDsAbJl3EPuCF7gFQY4ZbPQxFuuKaEOmKWJ8Xup68dJtceL263auFTBWnl/1uhgqjgR62CrJWf/zaEXI2Mp9byRVXhgCnr/z9nBAL2GsT7GH4nbjm2+0zmazANfaml+crTSAfgbjLISlvKPWYgTvsuZepuyy8o/4waT3XBuuoeKRCpu4fprTIigyatzsIllCqgw/qD8GyAvxQlXxr/JYwvd7Cx9BhPIkQ6AQCUbDsBDDxdu9BIDBYJnTUN2elfwWyn0ErpyVGoK2DkIl4Azx7ZU2javjaUVPfeJHJ7Y5XFtGygI0zaBCZjMfcoPIsxby5xV5wRamUzdqUCCw2niDApPtKqy57D1SnXE8AUxpsYNbWbmmQj/1sGNcEAj20vDheeP0IyXtqrjw3bq0sWLdTDqaN0Dkztw3ehVAX1GyTVuuCbs7Ah7LZVQJXLxUKNDW8xthqgiZ1k4WQWSLfemia7N5/KOmNg08YimC58Emln9t5EC7RSlZkd2OzrKrem7RJEboD4TTnjXjROxBIavj5krIkES4yItOXbpdzC0tV8ADjGMoPWQZIu6c45O6VSOShpQmI3+YhcdUL80UyUJyYC2PSYe9M9UzsJSvSQgExI3AUuOHPC4KFDmvDMlOg/y4UWKzcv94/VbbVa/xa4i7tXhcAZKfE6YRCGSiiaKJKrnTjLa0Zua94kdJRyxFATwxzywau/mnKWv0Jhcs2eXbsqpRACeUHrLWqDEHWXAibxW+ukyyy50X87AAEuhe4dREBEHgJe8wHLtealxDuUZoEsOR6QGnNEiXu0aDH215dpNbGsKlgqXLb/+vaRpYWYckRc3+l9bJC+SLwQggJcr4njR9x+dLQiOe9CYEoWPYmtGNfHUJAiTQIqu5li3YeCLEE/Spq1Q3WCCkETBQJXrDTgtatRdf3cSfIZOWeV1WLCFenRKAYQkYCQqZra+m+ll8ml948SlZWoy4U/rXmZHxUYq8dJRkBMVYdsw0hHjqEADbehAnbXndIPn3zGLMSFtM1OWy+thHjGozee69A0oMpcm/xMroP7ag/yB58U9fuPOmOd659JZuqbrrTVmwVZIKFpl6VDKZZzi9TF0ZolC0G8guDxknVLq9T6vwV2nFLE/pSBkAFZ8M+PGbH2meOgMnh6X2+w/cSuPjo47F3IRDwBMoJY/BcMbFxxwEWSAfOvAsCB/6IP+rhEPDIksBAuAQ9gcACHFY3S1zrPdx/fMTKMMGomwqg6LETX1/ang3gT49eQe8VrmeBKpwQJoE9wS3ROH7qllGyuqbO8AIt6DevmZl6bMi5DWMCwXIKiqKumZt3NMrX7pvEMZNuFSJPwGvENbeYYX6It0Q2c/xDUwgR+PET0xMaSKWrW9hK5Eu/mCCrayz5T47AkzusM+bKEcgFPifxDlA+Vz5gVW2DfPbWUeoub/sMBPdzCjQEJyk/pUpM0Agov7ULF+R1L8E9/C3c1UJ+x8uswWqpynZ4clXy2cLtui+m16QjQTP9PJ5HCPQkBKJg2ZPQjW0fBQSUoOIHr61rpBssgtXxR2JqbiDMCFteLQ3NGldAAmz1B8E3ODP/lTvH5WhjyeQVlgYhE4wDE/bkD5EfPDJF9jRYfJ0zDyDs3FjbC48mHBzFzM7kV3XT1F2y8WCrfPWecWolgCtWyLxbImcXqiXRmTtofenWRWuyanjPyRsin71jnFz7p/ny6vR1srKmnmVpXMgDnH1D9X6JH3iQycrSyjq5+MaRZPqpVS5QAQDjcObfhdyLbxgmSzfv06XzxoAbLlzaovojoIqeO4OAwaTrwRnDkLKuWhPx0IcQcGEyGYJ+71jL7z4wWd3aYNEZoHF4wBvgCuiHH4G7ZOaBR2YtojLLhVGzCAHPzisokSWb3HrdnrYko4hnJwgC/Ch9b4EiR2E+en4N490Sq9IQo0dqZSIdKiihMmrqci1LhKZUkYSx9c7aUZWlhCUApGLWRrng6mGCEkYBH00x9q6CCs4D+Adc/JuCIvnCHRMZ1+2WVyj3Lrp+WKCvrmy7/eWF0tyiNEvn2TtzDBM7CU8gyAd9YWodVMlotD5LVTRHv2cf4lenyjl5g7kOUCZh38K3D8WT4xXCcrB2/3jHaCoOHEPTSgTg2L6WjPJCyIpPi6WWYIPVksJmRaW8srZBIWfjO5ymnYSAjUM6rSEQBcvTenlPjckpPTTSmhW5e1E9iaYHrPcbVhUC10FcvzW+xjZ2bHz2R8ZeN8KDh1rlPYWaoEVdUMD4IbjeCXsxn4MxvPGlBdJCw1HSjiq2TRAwZoKQ1AcJULW75DqedQgBrG9Lc1Z+9MSM4BqUzpKKzRYbcHJU5h3rA0HPhT28w/fycE8Fz49dM1x+/MQb8psRy2Xmqh05DFQaN3RgGUGx9H+6d4Jt9CocaPvqxggXJrjJQunw4avL5I3l21VgDFYDbynNZei9YNGggKvCNMZATAqCZ3I/1UKHcIs3ewkCGUtu4ksjIiPnbZJ3FWoJIgqQZpV0XAT+gXknY4/yRKn6t8DRYJ2AAFowWM65DCWMSom/P/jVjIRu9dIUz9xuXBHoxDpR/CzauEf6XT/cPBaK5ew8eDQ4TUisSucUFslLkzckiiP9ol2T1LOgJZHQvQj72vV/nk8lnCvDSDPN6uoCotJSHT/eQ6xlw4GDNn4Vjqct36a0NH+IfOKaYTJmQa2GgPg+GolTu3VNhEg+MPgEMIUTYc3Km19eosomq5EK+gD3eCqkwIcwxlXXaD9KmQXaY3ga2svIdyZsseywJkyaS6wn8xm0IMk3kR50FDDT0IjnvQmBKFj2JrRjXx1CQGloIlj+v8m11M65pZKaOlgvLe32LfN2GrOvzfH3/E/dlRas3W3aQjAJrolWwg4tLrSFcE95YeJq7rJu5fLBpQmyanmdKQEvkRD+9Hv+23hsDwEwdiLX/vmtoLVNM+euwQXzrn8uPJo1MeVm6MIkmXkTMrGeZKQQH5RXJOcWljEp0F2DF8mwtzZL7W6PlzT8EmG9uv/3G3UH44ZvQq0KBxaLaRpmxGYWzdrISYX1Tm36Plvcot7BnoVX/AVXgFCk8KcJXoXX4kmvQiBZU9gldD3wjX/jlxMTyzpLUgyhqzQERlWAIOELlBEaS6V4nOAwcBxMJHAK3hLuZu2/XbSxrncEk16F5snXma+vfnEa2+rnWO/KPQfl//vF67ZWumbv8nWlVVrXG+t435BF5iHRUaKnnpx7hmUqPj9oNGmk00+3goH+gSaqB06ZCcdD5P2XV8ifJq0LLt4coZEeHB4sWSLfeXi61Oxu5H6qsFIByl7ryUmdIm07TfDPFdfJvTRMcT/ALZMl7M9n3CoESC1nBpqA9WOmWMsu/dba7do4hHpzP0Y7diq3zd8TEvggppL5JipQgkQTGv5oUo1kpYVteLiGjkTHeYoAOg7zNIJAFCxPo8U8JadilhwV2FrJnF86rIruH8j+qi4fmgHNBcuXV1sspFkaSMxTNPSlSWvNTQ0bLmLqjDkw96CPXlUh0NjGf70DARSOD8wQXFsvK5fzkOq/QBP3MDbIkk84s5QcNR6WvzfLEJlzMH9g3M2lFu9DyExi3BKXxYtvHiWX//4teWnKGlleu4/lBJCb4t6SJbrJI9kCBQFl0MBEoj0XYM+5rFieGr06KBXUTSyomHsHiLGXnoNAioDgdN22+hzrOfGB3g5mBTqKc89ADesm4vjIVOaXyO2DF/fcfGLL3YdAVqT+UEZ+/OQ00hPWJYWyyhKKce0tyyfozv/8boYcoq4qteEcoTeiFoUEP8t9mXf9Uc5eqKIBBIUXJq6X9w5QBRrwR2kdrOlDzeoIYRK4qdltoaBDnPgyi63M7VGvIMC0tbVJW9Zi1K1vPuV4PHY9Pc+U4EThKsaIdwTb9L033qmVD1+jieq4PiGWH0ooDcH40ySro2yCqQuHKsBm5NV1+6RfSaX0q6jRhIYQKqlo11Js4Jewn7V5Qimsn61heizxPEKgtyAQBcvegnTsp2sIZEWq9rcy66sKkZoFVmMLEjeQmdtSJSmySLTjOzO6yMgtLy4gEwfCfVbBEJYbgZsTriFkvFNZTyGB8Stdjyq+cZwQeHLkO4Q9NOpgtMkQ0SqgFh7cpwbXGDrVvifWH2fsIYjiPbX+qMDpmmAwXOqa6Bs2ElKoyywzPqZcFT923UgZ+PwcKXpjkzz/+iq5YGAF3V/1PdX4U6g04fXsQjAAQ2TQKwsE2Yb5L82IHSd84s9PBggkDPRLk1aH+EnHvWM+WnwlmH1k3QQNAq5+4a6x7ejWyQCDM3MM2D3a2rIU9umuaBZqrjksTFy3xAL9T/87Tmr3uieEwix3D0osT3iafpY+5y9BRyxHAAUJ01phTDsbm+Snv31TBcaCMiri3GKutE2tX1CwIY4PXjhQgt3w4nzZ35TEk3a2qmEs6IxbKARHfAf2ZzQONM9Cy4NlTU2cnbUc7zsEANaVVXXS/6ZR9u2rwlMVTOrRgNrGAea+vYCn4ZqIzNx6UPpX1KQslWqtBF+kvFGlVDfa2tlvvP94jBDoCwhEwbIvoB77DBAIrqV2Z9q2QySWHj+QzoKGGk7ICLvtYMIEJnRUXS5x/c/3vq7Ch8c30P2kjMycuv1QvRfGEE96EAKWrOa1mRvlfUzQ4zXjwBQlMWxgvCkkmvsgrpEAAclOzvLEB7AihgRMKkBCmAQDqC6xJoxeZmUE8orIaPE529fnbomkxrigRC64UhkzCKx4RsuSuS4xBT9KEdCKWSx5T8+SpmaPyUvwsAchGJvuYQgkdhhdTzB6wBngAoWLo7BQtn8fDCTxzCxNfG7WddZK7OG5xeaPAgJ0X1xDGgNagJhY0CTUH1RcUPoBAa7fDSPonhqEs3YCpPeafu73/IhnECqTPcyfiMxZtV0uvnF48Jyg0guZXzEWCrpDOCZXVACvkPW6/K1NbKSjNpPWk7Oc93ih34Df37L7oPzbQ5Pl0eFLKejo/Uj3Egh2dQbX4hbZuucQrchnF7zGdfN9BrkfvnrP62xEFd0Gf9biVnfYbQdbKVSCJ0K+CffiQnZYCJYoyzZ1q8XQ+sJ1Naz4PEKgByEQBcseBG5sujsQyN2kXly7Lyk1gtqVll7bYws+O6KKLjy5LavVEjQVNcs+OKCMgoAKHaoV/NaDE6W+sSk3PiIS4Vww9uRVVmTqsq3ygSvLaHUEw01XVoszgeBGiyOYprxSGfjsbFoUUbD749ejoLdqesFInZVfTmYdWnswflxnJklJXMKo2aerrAqFeIfMosdkIssnXMnAPFrcC8dDIaLYytKkS0woHsEyAFza2wiLRS7u9iT4Yts9BIF2NACXP35sslosLamUCoYa+3v05yqMEFehBIFQSSVHiazfUtdDk4rNdh8C+IaNmUeZKREZv6RWPnT1cNIYZhO30jEQ7s4uKGcSFtCTj/1suDQ1NeVYJLvT72HCppsDs0KXxkcqljBWHPRIFVpq5YbwyNAO1FINMelKR7/+wBRZv72e3TPeDnNqn2yuk8FBsZKlG6WrWHQ/HbukRj5xzShaQ5H5eNaaXe2Ey0j/OgFpuA184h9crg80y7cfmWpx17aGBWVy/sByaWWItyss8fMEtnBK/uww9diCEJkIlmqxhHD5lzXtMsOiCXQc/0UI9AEEomDZB0CPXXYAAdsE71u4O2jhQEAZqG6ptfuVVsu/T0FsZEJ03Y2INDSTlcqdjWTegpCQVyQFT82SAy2p34TfJ/c6GFG8dQIg4BsrmgLbgpIfF14/UhOfQPCjxVGPZLjDvRL5/uPTZG/jQf5uVXW9vDh5tVz27Gy58PoRmnEvv4zZNqHBp2sRY45UkPTYNrZpcZg4D65k+WXU/kNQUKa/VP6mQJ8704b7+A3cYEM7lsL/2bFrNIviCYBRbKIPIWDMV9qb/nsPqWB59ELk4cJnGpc0bldxCveXVakg0IezP+O79n2DR70gQ758s7ovch8x5RfOkxjuYqmYu7lb8DtMkAz7T+7Pa/Ycku88DNyDAkIFRtAdKtUuM88Mo0XAH9AnHO8veVua2lQoVikGtLZjS2hujxA+PEuu7oXZtowcas2yvqL3jTh2eI1cctMIU84e1kq80SkEWlPCuEhTc0YKnp0jCK/AGjt92LR9H9fCyFEOj4PV/OHkHVpeJLi/av4Jd4W9Z/5OKjj893qM/E2nyxIf9CgEomDZo+CNjXcJAaOE6hKUkcLpO4JgCaLpGdDUclktN79lGWGt4faEdOKybebCBBfKoXLTnxayKDRe57seuuBa4i4HGF84LggExiVJ9LBx5z754u2jTchDopxSi7FUpvscswpAQ3/preNkDRLutPu3dmudDJ6+QX724jz5h9tGq2AJ10Vq872uIJL7DDGrpGr9KSDScpQwZsrIqUWTz5lgQRNjAIfcWgo3JsQw5T8/W+OiHPnajS1enjoQOGwJM1n5/mNvEGeUeT8+d1hm6iwokXeZyzZdYc11G8qS+O9kgAAY8IQJd5fELXsPyVfvn6RKJfN4gJs8Evs8MXJppwM/XJDUV/W+9uXvOP6Nm1clf3sdkryoAElll7lgg+bA28KFWpRDgucEFHRTmYQuVQojC/WdzSeZUpdjxTjwt3ZLg3zlnrHqbmsx77TUWpzpZU/NDm352MONeHI4BMhvwHrsNY0z0tbWIje+OJ9rjfVG3oCJS7bkCIZoyMOEAOfb3toV6lnCakm32LLNFja0UfKna1ksXxMe/eLwUcU7EQI9CoEoWPYoeGPjXUIgRfywJf7z2KRmE4RJWC1dqMTx+XfqgoCobdvumdWEPn+csMasTEVy+yvz9V3avGyzDf3ZdZcDjC8cDwQCuNlIAvO9DU3yrw9NN4ul1vWCUIeNFkwThDkw4bj38evK5M13tiWeXbbkCTOYke0NLTJyfrXcM2Qhy42cMwDxUe5KpkIk2oag6Ewby0WYNYLxnjwvkbMuQ9/q+so2zG0XY/neY9OkpdUYheMBTPztSQGBNH7qeUZ+/ue5Sbbh44ivpBBJ11d1f3XrBHE7f4jsOxQQ+aSAxZk4iPT662bha6JuoYeamwTCFNYSieBAQ657Ya4l8fIamR1DzoXH9k9xH/1CgG1tERk0eAHp4DnAtXwta6MKLqVb6Ju4w5hP9e74yeNTZPveVBK70ImOWz15ws2uTwwQf5q6SWmvlVphmAFoIcMKkGG9WP46eR3HnwO7rns4Y9/w9QbQADOufUbk9pcXct3h7vz8+DW58EkBF6d/WL7XhEgVJtVSqa6w/co2k29q7/ncGf7ldhSvIgROPASiYHniYRpbPCoI+EYu0tqWpRAJl1ck6oEgCaJJl9iKWrqCjKq02DYjvHrQNqDhu+XlBWQCHihdonWgQvFz78ddf8x16KjGGl8+JgiYdTi1V3J3PdTUIpc99SaZJjBPEChVK68CpjJXWvrj/MtLaaH0/hFHpJYFu5O2QGdFGpuy8sbyrUw68cPHp8sHrqxIuR6Zq1mIoVNLKZMH5WsWYWqSGddZRCEDSYRQ767hAGKqtM+c+fjA4vGUggDZcCykM33ZrPxlkiqnEuXCsVstYV1yXArxlXnFcukdo5XDPKWgdboO1oSxDqeXYfThvcXLaDX83q+mSnMLEMb3kw5/dNjN9kw+aNf2PQ3yjQcmqCIUQiWUEIz5tmRBQenlZZSGCOoiPjNmNVWlTn9o2bILHtwrp1tjdEEUQ1avkvynZhFnNUxB+6b1Hu6wt46ROWt26Px8AIfNNt7IhYDCmPcAs9T6PFC6lOt/018X0n2Zrsn24wS8GRlTfdBKjGxi1vygbLfkPbBgNnFDRF/O4+SOIl5FCPQWBKJg2VuQjv10DIFAZEU27MtYYPomauegleNfRaVcVKaC5Yo6JOAxtZ8d3WUEl//+6DR5uMzdlI5u82e78b/jhEDHMA+MlW2s3klrpo3KAAiViYVHLY1gZmDdQVykMufF8quK5alkGeir3aZtbmDJpgxcaaPSYvHGPfL719dK/jOz5ZM/r9D+TLh0C6kKE+4mqwIF+r/k5pFSu8cy7xnDFubkk4nHUxQCuTgLN2sIhEkMlMbhQtGBP3dvJb52ZdE0i6WX00G8GnD5ppfnGh6r1cs/i4C3dhKuDbLhGifpvwD53LmE2/Hk2CFgcC6bvVnq9h0i2LvfmNGnoOBUevROzT7pf8PIkEBMrdnw1EisgxDsQHtAm4B3n751rCzcsNu67p5iNEUd+TtXivn4FZ+sNIlecI79bxmtXhuWbApWNVhuMf8AAHvf24rHY4PAY8OWyb8/PC0lcFo7wX1WZGV9s1xcqol71FoJHqmGwiaETCjf19S32NpEGnBsKxF/daIgEAXLEwXJ2M5xQ2DWtgMUJBFDAOKZzoAGwonrPaqWC3sbTsL+lm2TobMqUzeOe0ixge5CAHuZLUQQuHidbHJWos1aBEMNFatqV58cDSuRMlKIKQoCpbmBIbZJGf0SQTkIlJNk856u3/oCI6XD0KQJ6AzXgcGyPsFKbdzWIK/N3CQ3/2WufP72McFy+u48pIRXIQIusn97dbms3oJ4OOuUTGIyr+6CKL53ckIA+Ko4o8iC82/dPzEIlu/Jr6A1PbFgatINCgFdCJbM6gkcvmyovLsAVnPE8g6VuWt2s0//VjgGcv3AK8et9DFgMC1LrkzToz6jKxwGn6aJJyfIT6lROW7wSPhmErf8LmeSJG9x91QkMPvwteUaV56vCrWAS2alBA0CvtE9Nq9ILn9ujuw70KJ4yjhKr3/Z5QD4guMZLnwc+iD5vc8Td2av3UvrKLw43n95mbw4cZ3hpeJnjrdI0kQ8O0oIOMyLZiERVOrb9/3N9q+6pgz5HxUqk/reyXUV610eZffx9QiBHoFAFCx7BKyx0e5DwJknkbKNjWaprLFAddXEQai8uLxS/n54dWjWCTJu8NxiLLHjpwWW8IN40iMQyGFSQg+6QabXiI9ww//sXc/tg9tD39wg5w1AKRGtK+lWSmRlhcWHwiXjfYrkx0+8IfubFXdUMEgYbzJR6c6tz0Rb70KtD0KPOxuaZez8SvnforflGw9MI2P1/ssr5K3Vu8Lw7RfxcLpAgEKY0SDgiVmWxi6qJmMPHFQ8TGquJkqHbrjIehbPQihNVIj41wcnGfQUZwO+YiyubAnwBa4e/t24jgOvpX+Dd9OoH5qJJ8cGAYOnwlRdRZWOgPPvWrzi0uEHlPpbZfWWfXLhz4aHGG5aIws06yqEyL8pgAKtyCzmRQL6M2TmRnN9tRIi3lw3Z6RCpdFkHXz4pc7LaGdOuxn53ciVrL24oqpBybb/lpNCE/bdhNbiyVFDwDdAU31qnKStVTtB8zMjKskfMTSoVEOFLirXUCHcK9qgJUd0TeP6HPVaxB+cMAhEwfKEgTI2dLwQeG7lPtPK1Zi10ghpWQ2zoH1r/JbQhccRuMYeD9rve4moEX4WT3oAAg73pGndGHHta6DMTfIGzpzhceYG3Mu05dvkgquReEczvHqcjzLzau2hS2JBifzLfeNld8OBIKvm9JHDEOpI2Kfx6Dn9G4Pov8cRYzrY0iobtyWWSmUjfUZJmziL/05RCJA3VgYZ60tcNHz40RMzVLgELiL29rJieU9hOe+dmwf89Fjgw8uMuEBKi2Wq3M25A4pl/jq4MyoeoT/inX4EKVw2eNr4Oi4fYbio3CirMKIZXGpzKgidoitzUgw7gaOtVzZrsd1pOnCEoTptEWF89j8MGmvJcRC7PYRCJLOu0gVWXa4hbCJpzlfveZ0ZsVVxYGvJAVnfEEq6/U9drv11p3VBOHQhGbhjBB01oREHn9B3uN+iT8c7by0ejwcCvt9wLVDLlI2l11bNl//6eo0q3q22N5Tt7gYLy+Vvl+3l2inOHs+I4m8jBI4PAlGwPD74xV8fLwRSAsD/ztMalh6Y7qVGaLEsq5EBM3ao4pd9KuEFEdWNT6+Dxi8wV8c7wPj7I0EgYTqU4cC7HW9syXN/R9fucDfEdzbXST/GQGpmVjBadIMtdHdYdVMF8/6ZW0fLuq2oAWZ128AgcQBgfjph/thx7qycmVJGy8eabgOMnVkpoNnvZJa5rcarkx8CxnAHnEnqym/Ze0D6XT8yxLi9pxDuiSZQIgaTWYuPIFSilIDVQcW7EEwfHbYygARF6dktsMnw12RExWF9mBIU0zFZytEAACAASURBVB+X42giCCS4q10k32boMp4cJQS4BC7AUfg62i8/Wacr/jDHcEbpFxKV4Q+4QRpnWbBxfcfLC+VQq9I0Q01bVBy0TUOPI87IccBHzevQoN21hqp27ZdbXlwkB5qS9tN94Jx/wXUc78V/xw8BXx20lKsA0LYVzgPf2EnBEgkN3QUWvBH4JYQJ3TlvZxiKr3u4EU8iBHoRAlGw7EVgx646gAAFQCWsV8/cSZdXauJCIWC4w8JyWSO3z7XEBWG3S5hCvaXMv29+6QxrHfQcb50ICNhaEOZsT5mStNzlQhs2O3s9CH+4oRr5ZDB4p2rXIfnCoNHU6GviE2XCzi5U90Mw7HAdg0UIrmVqBUIbsO100A9FQcUz33TV6q364TAuNJG+SJ3racaESrilJWOOZ6c2BBQ3saCIiVNBD8e3N9cxxhbMPqznxEWracgswrh/xD+3ahbLVX94i7iToJQjkH4z4T5OTIhJI9mBlgwzcha9WS1/eH21/GXKOhk9v0o2bN+vKMtviaxpuD61V+VkGL1ai7g2tkBhnboxPC6liExYWss4XWR9Bd1yDwwozODij+Rl8MT4wJVlUjoT8XZmuWJnih+86SjTjb79Fae/vM5pTxuDMmPswi2sownr6e1/nZeQQNuf9btI0cY0LfeO4vHoIWBwTNbIhUxXOiXb0S/m75VPVmxioh64wLpw6Yr4y99wwfIYkOToRx5/ESHQKQSiYNkpaOKD3oOACog/mLIjlBehJo6xlUmg+pPL65XKhk3NNlzb6VWg0DgUu9V7UzhTewKgDdiJCx6AoWuTrENyHe75SWBebEO0+3sbm+XfHposXmPyPfmDrb6gavnpmmhWo/dfVSbjl9TqWKwZjgttof10/JDdc6Y92dSTRcQrvsVT8OUNta6qO1jybjw7dSFAqzbxxZHGlA+G1qApK2v2ymduGaulIKjM0Ji4IwuUKnB6HcBbX1kobewi7dKYfDuAIBUexE1VdvD/jLB4+n89OVPeO0CFW1jqkV0WbavLbbFccvNoeaBskWyrR9ZO0FOgvc/p1F2fvh45lgP/QCP03KlCIHv2RscHLme2Tb78i/FmmdTEZFxDs37TG6NgqFx88yhZttmzvnawdj4YDigXdzruHXeTdpTO4VrnAPxqas7Iba8u0rjOvFJ5V2Ex8XzUghriT1v693bOYYQ9uPOe45PuQsBwKmNu1u4OS+QxPMuKPPMOBMvKkAkWgqUKlxoy9N2JW5P1TuNKd4cR34sQOEEQiILlCQJkbOZYIaAaYWx2XxmzJVgnYaWEKyzdYU3AHLqh0aisEeIONjff9HzzPNZRxd91DwK290ndwTZ5fWGlPFqxXK55YYHk/e5NKXz6TbnppXnyzLhVMmVpjdSjIDwXSJkdPU0YNgqA7DaxPO9vaZGCp2aS2YG1Eol8GGNJFzItFg7tP5gzWAJemrYh2VyDaOhzUabKr454tHHyYDwcGf3gaoupJEzbEduKD09aCJDZ9rV24SG4VevC4zHql6LW3LnANeBgIRJMISbuyBbLfjeMkJHzkXQswRW0l6vMSJ759wFcW1u1W77+4DQ5DxlCrUwJrfQQLFkmR/Ef7pS0gBWUMYPnb0YsZ9bkkxbop9LAuFj88nXNiCuYQPdoCV6fsnRLUAAgOQ+ESibtgZt04VCu7T/cNlZqdx1gu9qb4kSCnwq0NM0JQzkqeOq40ceGml2szev4Q4t8fhlx6WPXVEjNroNJy9aZ+oO4RT95HM+OAwKEbYoGsCm7DoucYXIeeG7B7bVfRa3QallRyZrfcI/94mjkoGj/u+MYV/xphMAxQiAKlscIuPizEwUBJYSgn/0rUKepUi6qqDGXWGSDrbbCwJUyuTZx+UqEkBM1jthOhxAIwnt7YV6vF23cI4XPzpTzL1eGSRlejS0D002hjyn1i+X8wqHy3UenyytT10nD/mZ2p/umC5w+ArVg+xqjtMjtLy9kW2DswQjBBZZtW5ZY9KUlSYrkkfJlCeMeNmaVacNlOPE+47GvIMClYHAhaEEKF9rjXo6Rxt7FoG0tkyVNnpFJz2ismmJs8ixXuOvG7LMiq2vqKGB++JoRQVgAHnrCFQqeBSXyxTvHyh8mrJPmZsVzDpMmyY76wZjwz74xyUjFnEq5YKDGcR5ReEUCoQK1Xqbf+87DkwVZjgNM2EVS+oLdhYfae/z/xEMAOHb5829SAQHcgFIMLtTAF42rLJaLfjZSqnc06loFnDfLdhdDosXdPgFdTscl/NBwPbSZ0PBXZ6yXD1yJWr5QlJSJJ6PC2GhNzSuWbz04VTKtKSThqbbB09SjLoYZHx8PBGz9pm85SEW7x1WSN7IYSw8farE1Sj784+k4/jZC4NggEAXLY4Nb/NUJhsC+lkwQJqGV87gBaOf6U9Cslvk7U4xS3NRO8Ap01lyKOeEGp9d1+5rlqhfmBushGCZq4fM0wY5aVpyRglVH3Vc1lX6JfOCKIrnj1QVSuQOJd9C3MUTZtlSyEggZfl/kd6NXBqYMFkr0eVZ+OQVMtQIUMwYO96/981vSEngzn4Mm9oGwcdRCRWfgifePCwJYeqwFjy4jpvHB8QK9WNwhZdCsyKqaRimfvVmeHb9aHh2+TJ4dt0JGzauWyp0pS4vJqWCH2ayNVl1FuzP0YKMhjrJvyUhzS5ZxvS9PXSMPVSyTu4qXyBOjVkjZ7CrZtB1p/wPyhU46xzmMzgaabZPX3tgQhNa0sNjRubtUojamJ4LhN5ZfRGtUXSNgocIA8Z6jScUJh9HFk56AAPDl767TTMKqCIPXhVqc6QJbWCpTV+6wrjWMw3E1ja9HHBvoMpUWhkf2sv9erZyqrNt/oEWueH42PTyIT0ZHA/2kZRx09DW6xz5YvpytsS1Y8q1RRgAaaT7i2OLDEwaBBbubqGhn8h5L2KPCpbrC9iutlrrm1ri3nTCIx4aOFQJRsDxWyMXfnRgImDauZn9rEowOwdLiByBY4hwusevqk4B2du4754kZSWylAwgAxA5mPWZk0abd8pmbRqtbaqG64VH7jrIKFvOojIrGhLkwScGTWnuUDVHBEO6tN760QLbWqTDAPrJWgJwXyti79r10VpW8d0CZusZS6w+BVV0CoXlXgVNdFP/ziSmy75Ay+LRc+fzcguUT8/vx2AcQMKGfPes5liVnaQwP8Mq2vQflodK35eIbhlnMWoloMXnN1gqFBnDwy3eOkSdHr5T6A02J0iKHEU5ZRrsxa44pJNTB+GzcPlAbo4pwOgF/1I3mg2A9a9U2OaeglPUMXRDpSKBM7ul3BMHSFTv+nb0nr1S+96vp0tpmRBZjZp3foxlZd0Yf3+kMArV7DtKiDHqIxD1YU6wvzkEXL//DfMPPFD5RUATFykHYzrpI3VfsO0yBgeXOiszfvIdZtNWrBDVVh4akQcAnjE0tqvot4frv/n/2vjrOzurO+++3RQLd2rZst1skwLu1ret2K1vbd63bNjN3oFjxAMWdYl0KRVqg0EJpknGJe0ISosTdbSzJzEQmmUzG7/29n+9PznPu6B23M5/cPH6ec37nPD+XGybTyTPAodIXXjkJo8Pd7Z/X1bCbMgRM6bS3pom9t6x2pSnfLVwIgmXx6chDIuUXhBsDBPoYAkGw7GOAhua6DwEQq53VjZ5gKUHpEpheyrEEEDCrzghBi9iiQNi6D+3uPiEwjlMTMyfvbDtEH76mkN7r4svAjFgReRXwwNyrkMcJRpjZVwFQyy6AEYYQKPdl0QevzqbfTNnKtSOTehhNtju9ZDP6kM/usHi3ZedkqynHYUo/8O5vPDSLqqoRuwStvjSBjUvI41oNO4MCAZN59OVsrVHrC6x+MmXN1NxC9Nui7RxDyIwxrzHE22bROVeoWzRn2JS5x/qCiyhcVl+fv1vLFIkwKesAbXeNP8Q6ivucyKiJcZKhFS1TaZOPWUBIpGZBSDRRQ2MzK2zEup+tyhdL0NP+lr8hVuZg3NEPQoFlsH157i4nqUejUHfz5GGEoz6GwOrdlYzjBE9F82OKgXd3VbBTRrR+pAMyT12vT+tu6+fl2KzgRM9P3yHJnxBDqa64JtyaYk6ESvl+sP/9xxZQ+dHT8go0mBBXavkoTeFnPQjb/oKACZZVDc10YZ6UF/HdYU0Jj3NbqutdN9ooGNyVsBMg0L8QCIJl/8I3tJ4iBN6tFDcPRpgubkDiK0VDV0x1nneZI5wpth9u6zkEjEBt2n+c3n91vrjccckFEQ7ZWolSDKrxZgHPkuuoBRP3yPUsFgiRxAJCpbsXTHEshz512xSatlaSnTAvY0IgGHuZdB7IloMn6cKbprC1Em2fFdO4Tm1HBNo87uvlt0+jfah1yX/BDVABMWQ2PK1+bVBkNcW8aw8RK/j9Jxbw+jCXTxGaJNYWlh/+mbu1L2jFxKL+02ffodozos3vniu0rBfriw80fBdyXgRPuybfSzcFtwTR81O3OmUJmH5T2HS2xdq3uE65b5LE7qWJ1RNKlwuuyaNTdU2UgHJI4Yo+JlnxrfNh26cQWLqzSpI8pWUpjhJroAlxLS22hvS1rGhJXv+dd6hZ1S9qVfQVNQmiIzUN9O9PL3Tut7xG2HIqMZ6IVTdLKseup+XS+bEceiJ/K2cxjta99omt9uZ623nPwtW+gwDmoaGFxJOL3WCRf0ISHIpH10F2k11RGQmWfff20FKAQPcgEATL7sEr3N1PEFhQXseI0bRvnFZbXWCx/8nCg47RtC5ERM/OhG1fQ8BgXFFdTxffOJWtg5JFELFCIgzyVpl7Y5iEyRXtt1lVwPxDuGRtfZpYVEzYZMulMjlgdn74xHzaeajGWXvQD/8HC1Jp1Rn63N2zhGmCa1m6MdVZnLWTj2OZ/L6PX19E7+6p4Mg3HpPPgPU10EJ7KUPA1TDlSYGFRYQf1iHFE1RzuoG+eL+WahhnSU/MZU8sQFyOhpOQTGKrHSs6TLjkZCQiXH770QV0qq4xklj5nZ13VW6JLD/iEmhWSWG2+Vy7baVgcdLnUIrk46Yo0ezHJjCadav9rWanhUIF5UhYkBYXdLbasuUyn16asUsESX6fjMd63zkEwtXeQGD9/uOs3AKe4xhY8/RIy6bzr8yJFBM+PsK+l326s/dLCDpm0tZkdPfCzYe5xq+FHSBBD/Y5yZn7LkThx4qaWA6NvaWIlu+o0trC4jrt1jfcqJ3CJ4W1HXUl7PUUArwWFO6JBH2yqFjzT0QJDn3BcnZ5rbypXXzU006E5wIEugeBIFh2D17h7n6CQOHBWhdXacKlBKaL68dXp6GullG1QNT6aRraNquM6H/8ZrEKcBAOhXEVQVEETBMyxXokwuOYtAmcTt8ET3O9OneclE8As8VtadZY3AdtObvJxnLob66QDK9wEYwYesy9MvpEhCRC3/3123RuRi75dS0h2IIRd4LuuCz6wDU5NG21pmT3Gbm2ow5nBgoCur6ED5Lv2txPkQ1Y1p1mAs7Qra4bMOrGNMt8i8DJDLwnaLKAxtbxSfTT5xc7ZYWsqS4GasmjgHqchTL5GbNQcnuS3cdjwJPvtSN5BkeylhdvPsTlcrBe3Zo1JYzGjbYnWKL8Dlv+oVjBfVDYpOc4yye+R7T3jYfm8KsBZ7H8B7HS5qI/t5Un6xRfAifa3Ar+BP4rOWbKM1n70fxwOGw3uyZzikyuD2ZvZiUg3MHxbYzJEKs+jp2Qa0oItvRn009/u5CqTkOxE9FXW9ti3TY8jG5FOLibnQy39xQCCaKvz4gSG8Ji6Ty8tCRbzgHzzAlW5Z6COTzXewgEwbL3MAwt9BICIKYTdp90MZZAloiptMQ9QKA/mIfMeUbMIsLXy1eHx7uAAOYGWSrN6shML1seNY5SmRJYB3/w9GJ6Y8EeWrXzCG0sPklLtlfQn+fvpoyXltGHr8pjZpeZX46/FIZX3LA0Rg4lQ2JwlUUSHr0ey6Ev3zuTdpSJJhb9wZ9ssQ7idKYpQekvvMPtc21BrsWmmWjRDicYkmyM78vIpbmbIVyGvyEDARPyXVIQ6dmrc3aoC58k5GH3ZnWxBrMsdU01wyYnH1GlBKx3Wo9PmHmJTzT36Dfn7/GEy86hELmLylrD3bYGfQZcWvHwUnRT5y/gFZygR/M281jB9IsCBjUO1brfiWDJZSIgIGjcnAiXolSBG6xYb0WoqTkTucK27XuX3Qw39BACY2+d6oRL1K0ckwbPCnHTf3XOnmg96Zph66NaB7t6pbNUapzAvopa+vaDM0XJoG7grGiAazXWk3qW8DrjbymTS0WhNI51xClQWq1hd6g7LZ4A2lU/w/WeQkAVQGrB/uG8I2yxZP4oX9xfoYi/sKCULsktoTd2n+B5dHPV09eG5wIEegGBIFj2AnjhUeWyjDH0AaKxGCBW7NaG/xnbadB/q2de2lbN2jfTwFmmMzv+2cLDfusBeSZDoxdHwgwzA23USOcGh8fPNNDf/XKyJAKBEKmuXFb3DAzK2PEzaMnOIxFjwr3xmGwiqm1opsxlxfTFe2d6sZjCAIvVSZnh9EksXNp7INBC2ERNv7zlfqF5aR+MFdzG4Ep498S1Gi+Uo8XrIWBMkDp/44S5/u5j80lLaKYsXPQCuOHRLiAgS87Wis0pUXVtA3302snKIItg2Z7Frstz5nrIwhlq9GXTR68tpOo6KT3TRfcG7PL/PL+Cvwt8T6bE4f1OhMoux87PqldAWhat3IcyKKacG7ChjeoXYX3f9OeVzpvCrJY2t5/81TRKjrM0S7J9EwI+h5pdjCPOYy6j+wtWlnBiNeBmrHPgTbFgw1Ia4VqcQ7gB+vLpu2bQxoPVET21F7WaNbOw22UnfLKFPvpu+Tr+82OmW7UVDrsLAV0L8QT9/O0jYqUsiKyV4JGMT/r99hphs2yi+FV4PvrubcXIjd3tS7g/QKBrCATBsmsYhTs6gYDSEHUT8zLFQTjhule+zt8SFQiS83HfC9urXb1KaON8wfLigjKKLa5wvWAil6JG1z0UdjqFAM+FJ+xLjE8zPZq1hd0Nx4yTVPnCkKhlMT2LPvOrmXSousHVGHQv4baUoOlJnrcE0bTVZfTZO2eIy156FscecbtqpWTmKy2X32uMNjNJsWz6TeGOpBqBfkIftP/CjJ109jhJKoQ2mcnS+MvP3TWdjtag/AT+lFjrUdgMIgR03akXKeONF2dsjeJxeyFcicVOBEoIYmC4saZemr51yKwBfHvf+/U8p3BhZQq7xJrlsReCtefuOGd9OU8yf4eDON2j6dXAo4u3VYpbvsUIc5kPmVsIfL+fuZMFMVBKw8PAT7yPjwI7oKUMOKGdJhzgmbr6Frr5TytZkMTaxho3F3Gs/7M40VpkrcR3gPPXv7qcaut9BYu0au+RraiF8XKmCdYH4E+VVex+w6l2HNZZ36908EEsRLYRLKWW5XObT8jKkUngDth84MDWDebGu6XvOxpaHNUQCILlqJ7+Phw8sJRqLw1pCeJqNnrjEBkTHKWX6AGOn9l0jIVJ07xhCwHTthmLDwcLUx9OlzXFcwQZCzvenGDSjp1upg/9Ip+13caoQOgT97scuuCaAjpYcSppXoQPUqFN60W6fPqyIJi8wcL4ytwd9HfX5nN8JIRBFgLUTVaEAIkfE+2+WHLQj/tzt3iJSHQkbiBxylmBWpcSxwTGDS5gF91URMVVp5VzE+u5644BI2wHAQKWIESnRnvw2bum9d5ayQy0xJhh3WJ9genG2vrSfbMdkzUIg056Jdbh1+4T90Xun1Ow9EaglGfZUsWZkrNp2pripPeGg4GBQEsiTv905zTnqm9rUPBaJn3wqlzaVXpMOtMOUjJ3V62Zwx+KqGubaePBY/SZu2eqlVu8MtjbQ13BMf+IP7dz703Lob+9toiylh2UDw7vs59pdtATk2dbg0j7B4We9UtOaRbkBClujhTKrZsIxz2HwJXvtC9YInM+XGKf3nScp9N/gyV4sjXj1pF/U9gPEOhDCATBsg+BORqbYqICIsM74pZohIbiSHEvAicKf8uf6syShBiipzYdd+4clhEWiNIEzV8ur3LgZcHUHYWd3kDA5i9qwyx5cXp+2s6ouHc6agaKtQeMCvYnLDqgNf2gPDANqNYaTdKISpuyLuRNtkYqa+rp1r+sZrcsMPxggCRDobpyqcsWu29pgXEICS/P2sYCqmgtIi2+MDvN9PbWKvrIdYUsTKDu5pbio/xivu6Yn2jUYW+wIGA6dLwf6yROZZVnXHZTVgxondSe7POagrJC3bhFuIS1KJsOw9I+6H8y/q/dN9sJveYGjm+sJ2Nu/Qy+HYx35npNgDboYx5dHUAsYs7Sg84ijfhKX1mGY3hwnDzTqMKafRPyPUT0LjIRNjXH6dkpm+m8KzJpDEo3wb1VvxOseWvfEqaZYvCbD86h/Yer3bdmwqEJkjYzhp/5k+RwFsXezsXV+ognRDnEdzi6bnTEWgzbvoDA9SuOOp4IXl2ifLdMsaX05MYTHbxG5mvtnmpqQT1S1Sd0cHM4HSDQKwgEwbJX4AsPt4aA01Oa606imV6cuYP+MHuHq0MIAiTEMiI+j284wa6wnBFW3TwgVJrF8uYVkWDZ+p3huOcQMEHLtWCxsUTM7LCgx5aeLE6IIprvSfTV+2dTPK5uUniYlQuY2WhOeZ65YXORFkYpepcoy/HMloPV9K1H57NgyUwQu68KA8Yafk8Dzwl/MnJp2XYkdNI2HEMjx3j31oPH6bLxU9gVzfqF8+Fv6EAAeIDnhP+T9TFjdQkzySYEGsPc0+05nDFVlCImZKGtOWvLhgAgxNLztfvnOsESQgF+fSVYGhxnrEOMsuHeITD0UdOFOMXjcc7MC6GPE4ypEo1xG5KWpefStx6dy7HFPEfuv+T5gniwcncFffPBeZqgSpRxTpiEtRvJz0yRomVFkMzqvknrqbG5ydUvFVxouFkRqX6HbLzk+E3D57JO7Rkoko+dkpqJdo5xLNMBnViPloyaqe6ngTKeTCTo1hWVSWFC4JcuzkMSH4m5fGS9Wr5dP3T+NNfFH+fuphembWOc66sG3O1hJ0CgDyAQBMs+AOKobkKoCgsUvMv/CcoCMtxYepred2U+vTx7twgdlnzAAxrufnDNUYcwzWIJjZxZLH/1rlic7DH3WjsRtj2CgM2ZY/CZ8STaU35CE/UIg8sMeZrE7kC4zF9WwsSJBVPxf9X3Q6veErmqOkZDhAbztsL7+M9NpDAur8/fTR+4RhgjY66FGYPFVGPOWDufTZffPoNON4iFVKQTeYc0rCmjmmEFwJ93jU8EsipwGtz/eSp4jUQxZH+Ys5vXnjHdmP+e/lCOA4LVWWlRnCXidbG2/jhv3+AOXt+Ob+Gr981hYYDHrJk7+2L8EDAwfmxNsBwSgx41nVArIxGt23+c3VJF0JfMsCb0Y34QYvCPd0ynlTtNYRbFMSIF3tp9xyjtd0sj5ZsqIFiIjGmdTC7dJPUqLfPsJ24ooDkbjyTXL3FCH/AgcGNkxeLcCG5+cC36a2xqocylB+hLd8+mHzy5MFmR6LUpTyQ/G7US9roFAUcjie5eDc8uiac0PkmEymLmn+5bezwpNMWEfVb4JxB+sov5sa0lsGyG+enWPISbU4ZAECxTBlW4sUMImHWShRJjEInqmxP01funs5vOy3N3qWBprUSMPfDmvWuOOSEyQpiRKyyu+38ervVPh/2eQECBabIemvjTvB3CzLMbnSR7ADMOAfP9V+dTfQNIlQiDuB9N2I+7wBZEXI/WgxP+TPD0CRtoHD9DtP/IafrCPTPpnPQCLS6uGnjWwmdzmQkrPfGbos1iCecxCKHkfngKDOsX38Kd87T0fBz+GywIOAWDtxaeKtqswlDPBUoTRFkZoa6gENT4p9ai3xRtGaxht3pv3AmWosCRbJ42ht5t5ZsFHOAKG/4GGgJC50ShFqcnCzfx2kbZETfXnvDPyrRxmfT1h+fTA5kb6OnJWzgxz6futDhKcXOVtSxldER5IO7Opowwpdy/Pf02Ha6uiwateNbh4uiK4lEIwhFt5ssJolN1jfTijN009uZpxLVT9RuCsIs/w602Tv8c3xD+6zkEWPEmnh33rwafFAmWEi4krrBQwt+zxlxhfVoYvfqV2ds51OQr986mukabteh62AsQ6AsIBMGyL6A46ttQRt1x8JJp7uEc1GYTgodELUx9VHgwTRpAh8fuXX3Cub22FiwRRwBNnP/HKDHgRR8kfbMPgSxBdMOf12jMDqyUsPYgeysyw+bQd389RxgJhj8ImP2g9VamRK+1nqKIZbFnIqbECaEJZDpspn97ZgHXfGPGWoUD0c7nMHHE2vrINUV0ut5i5YSYSueidqGNN0upA1LrjrkLYWdAIWDxrnipKgN+N2MXW2Wcy2AvLJYcD6yusObWzQx9LEe9KAZ0tB28LE5fvh8xlpNI3HZFkWMZmHsjWOK7NYvl9LUlSe+PhPqk0+GgTyGgOEkVJwgf+PFvFjNdNOEPrv2obYl5ZgumrndTnnHMuSr43Br2Sj+JgCpKE7SJ51Dj9dlp2ylur3fCn2Fg7wKPV84no8VmOnTiDIGOf+TaXOc1gHWJd8Dyf8Xvlxq6VTqAxpLxcJ+CczQ2ppMCy/LDa1GWLRIsW8dY3r4ysnbz980Gc5vrOMEbxPDKQ9mbRiM0w5gHAAJBsBwAII/4VzDi8wlTnJbvPCzZ6JhIZhOKnScTrQgqePJXK9UVVuMrfTfYsQVldM/qZFfY6Omw1xsI8JwY4TIrXyJBP35ioWN+zmJLJRgLETCv+sNKam3zS7R482/t9aJjIIpNTU30/55a5MWbmTusZj9URmzCkv3yJpUe5fVGTHvRifDogEJAlw3lLjvAc26MN2JuhelGXdI8OgeJpGDxSUXgtMQ9KDWiSU3gIog28ldIzOGADrKDlyFmmZUmzkNAxpzSGDuFg3wrgOX0dcFiu8KtDwAAIABJREFU2QH4+/e04UN1CamuaeZ6vshWzTHraRZTaxZIZC+G1RrHYnHm+1iYFOUeX+fyOao4SMtS4TSbLh0/jeMw7XuyLQS+SMHmx8e7zAgChwTRzkMn6abXV7HbJNYOfliLZhHFFj+cP1BR62vxuA0IQdF7+xe8I7p1p4iXUT64AQp4ESxhoeSybAXR8U3LpZ40uzdjArxJwO4fZ29nPAOajrlbsaNKb4nopXtM+YERDd8wuH6BQBAs+wWso6hRRnyey2M8QWcamzhWBNp3IUBZBBeMjv6AyCR2oJTMWukLlkCg97aJHUhOatBR2+F85xAA7JkFwA7okG5hQbHYHdGYS3zjmIws+ukzizyC1Yl2WvKcd96BVld9Kwr2j9U10GW3TRdNvjI3bNXxErL87LklkZZc22PBV8fS6hXhcAhBQOYba0hi0TBvO8tOKd6ImNn3ZogLIKwzY2I59J70fHEl7FSo0izDYKJimSKQOiY5m98zVEDRn4KlWC2DYDkYcx2hIGBZXedEVH70NH36jlnOQglvkDHjTMDEGs/VMIBsjg+GUIc4YSj3WNFnyXkQP2sZYWN5dOXL77oEQDJei/GUsAXpj5xrJU7y7St2VRLwKbepSmGsn0iQjb5JESxz6M6/rjEqoiCOhJTBgPlIeyfmzOjiPasrkwRL8EZWagQ80x2rjysqtXmPngVcXp0j3iBstUzLorG3TqbaBpTfspCViJ5Ha3ekQTSMp78hEATL/obwKGifEZDGAcDt8P7MjUqY8lTrmsVB4x2BAs8/sEbLjbTKCGslR+5ee8ITZjpqKZzvKQSMcBkx+cYDszm7oCSXAMMj2mowGGNvnc5aTriugl2y+Zd3e6nne9qZpOfiNGd9KTNUljJfYopymBEDw/Wx66cw4bUxoEPJfUpqMBwMMQj4c8WWjgTRRTdPZQsM5hxCIbTrZiWB9QaMOFy0u7LoyXOW9AnWHrESXXLLNGrqgeKjv0AXBMv+guwgt2teIBC9eKHHSdON0bGTjfQvD88St34V4lh4hCurKkBMoIOFHd8B3E/Nss2W95h8F5fcNJWmrPJcnbmkhOdXwu8GLEQJ7EMF7rJT1xbTPz8yj/E8K2HUGyT5+8K7TMgUARMC6N9clUfHayyOE+2LpczhY/9lYb9XELjHy0UBobL1Dwp6IX6RYIkX2ly8Mnun4ECsN11n90xar31KVgi4JdOrHoeHRyMEgmA5Gme9T8esCAxMWoJo/YETrG2FhQGMnxFI+PZ39vfwuraCJZceUeQ5fmUVt28IsrO2wrVuQECpB/MCzBGIC9NPnkEckDAxZnU2pgIMzao9lZ7wFhW5tzcrb2GH3d5invEzZuxLD8wRjT4sT8xMCfOFvoFAnqq1GnDC1HT7heGBwYWAKQPUcvlgzgbiGnxciiFiYuE+iHWIGDLMu63JTrcov2AJfNQd9v7MDYM73lZv70iw7HRcKdT39L+V4ArbCugDcMhWSpBGcwXhoEfDl3FCDrQHMzWhjwmTLGRmquu2usWm57GlHmue3cHVYvmhqwvosfxNVFPf5EZj3hqM2jWGGUpA/Cm6530kYHtj0W76pztnRKWkXCy7WUL121PBV4RacdMVwQQJtjLpqcKtnKjNOuHGayfCtk8gcJcq4CW2MkpuKAJmMSdBbO9FNh+vzNnj8KbEXucwv7buwDFZHOqBJoQ3WdBsr91wLkCgPQgEwbI9qIRzKUOAEZZSq8Z4gr5y3yx1oRTCxMzfuEx6bvrOiLi20/rjG1Ww9LRwvmB503IEpYs7TzuPh1M9hEASw6FWZ0znPRM30nnpE8UiBGZG0+EzYz8ui/7zmYWOS4mYFSFEwkNJIp8edit6TPUWT03ZzharyCXMLFhZBKtWSdVpdTWLHg17wwECOsHc1WYz61D5iXr64FX5zExDuMK8MyOE+EpmwCVjbNeC1yRmmlHKgZnytCw6/4o8Kq6qZXwyVCAUBMuhMhP90A8gyIRYD41e8ikTNqmZUP7hp8++w+sc+IwT96hVCdZKdn918cXZdPktk+npyZvp+KkmT1hUayHQMAuUrb4tdcU9cbqRnp28jf7+xsms+DXlnHsHK2yQSEpwbGS1hJBpcaEqXOr3iLYa6tWdMi7biC70A0xHaZM3r6hwVkrz5oKQKfvF9NhGywrbHoDi9OLMXWqxFIUBr7OMbPrSfXOpmfP22ZoJQmV7EAznUoNAECxTg1O4qwMIGPHAFoV3wfxJnThkjkOtLrEwQKPpUcCk1kBsn96ULFj6QiUQ5w0roVFrLyokqalw0CMIxF2cpc3ntDXFHMeG+TTNJhgNMB/MiMQyacLivTylls3VtKLShb4hTNyfBNHkdw/SORkThSim56lbpFot03Kp5CgEhVZLLKyXHq2GgX0oWie29uT9cXo6b6MKkVI/VQRKccuWNelbU9ovTSJMs7jAclxR+iR6ENkQk182sENu520dCZYRU9/++Lq+LvgXeDhYLNsB/ACdMjwmyw7MuwiE7hi4K5Gg/VWn6aUZO+jnv1tGn7l9Bv39LwvpghsK6dN3zCB4kTxetIlW7jzC+BreHLaMrR1sGR+7a/J94XzZsTN091/X0geuLpLvipOxZTvLKGKX8b0IfgeujzLByjqTtSSKHu/bS8uij11XQJUnxWrKfeH/vARBAwTnkfmaCEdev6xKhchS3kZCJayXxfRkK8HSaLJs44QSS8aTYZ4hWI7JEGXdi1N3aDXTaM2MTHiGUfU3BIJg2d8QHvHtAwnFaV9lDX3wygLVcqqLmqX5j+XQwzkbHRU0ZOeD5rebj0uGs/xSQhZYX7DE/rXLUS9LEZ7T9PothP3eQ0DcYMGt1DU100euggAXxfSAuQBRsljH912ZT4u2Vghz44L/pRdmCe1tn5hRImKmGC5g543D2pK4O+6bFpM/VdfE60tHoK+NCHJv+xGe7z8IWKZK5kX1NfjEm5qJvvuYZCdma6NlpVRLCmfVZBe9joUuxIshKQosLe+J5dKX75lFDY22zoeOoioIlv23vgazZUnYgx6okMWLXOMcbR9oyva5s0JTpd9mQfLcaW1AjN6QeEVOyMZwnrnbEm0pPk7I5H3eFSIMIpRBLP3IsgzLpHgEnD0uk3E7K234XBR2IHSgbVZYSSSUQ7PXlUf4lz1fXLest2HbYwjYnBJdv+Io80YX5x10PJJYK0WwfGpj23rfPr/1eOE2toq7+YwVSGhBejZ94BcFdPDwSX8x9bjH4cHRDYEgWI7u+e/16FnGSxD9+MnFHGvBRMoRLiVY6dl078R1nVKaF7adcnUsES/QWrC8crG4wva6w6GBDiBgzLZcjlMT3fbmBtVuCkMiAqUImuxaGAMxyqFpq0tY2678jbYfEcMOXpjaada8x+lPc/ew5dSVmbBMiOlZ9PHrC1u5WQuzNXTEhtSGOrrvwnqRn60jbCtPNtCn75jGgqExw2B8oVzAeuzSYod1ogqRsbcUUSlKIxCRrI0+WqN9MHFBsOwDIA7BJkAf3Xo25VtcE55pf+U6BEhZj+64zXii9Rrd0/oZuydOi7dV0r8/vZhxOH8nVr4kfYJ+T6JwgaAJARFKQ/yiBEG5KZUbuXfiehUq4QIrgrD0L1gs20xhj07YnBJds6SSeaOo5EgxWbwlhM3nt5+WN8gE6NrTNZJI0P2T1jqLNCtokVVY42dx/OMn39bM8NE7e9Tl8NCohkAQLEf19Kc6eCEWInoo4WCJEsgnTkXvlkk6f7MecO24yCUWWlFJSY73qQDjEVcQo9d2VDthcmye5+ZRUEw4/q+3jwiSVITpqHWqQwj3pQQB026CJTh8tJref2U+u8sYA382EqEgzgY/1nYLM/JkwTZqaTGGyQiZaOJ5xpMInXbFzWUkAmJPTlsbaDNOV7243AkTrG29wmJ4s+k/UP7EnjPzV0qjDTcNeQgkIFzW0bcfmU9iaUEheRUoocDiZD6R+x7Whlhc5B5mlNOz6fN3z6B9lad0uILDzANiKMCgPwVLwAtwCK6wQ2Gmu9cH4EKHDxVfMo5k+utdw32JBOPggmX76cv3z5HvRBNcccIfrZeJfSk3oTUyDZ/HJJHLuT/Poi8/OIv+MGsXXXDdFOchglAIJ3ymSz3Nbz48lz0LJBxCvyvtp9GS7o043N0GAgxPoYc/WVTBnl2RYCm8EpTxKDfyynaJsdQpcE1ZErz7Jq6T+uKcEVYUdIYjsQWuKFohdaFt/tCWhbtYg3JN+mTnwjZAwCAQBEuDRNi2CwFBUIJAIGwYwhJkg5qVLVxnUBJjCOFhRubnUYFnELFb3lijiTnMMtbiaiaCwZu45zRbLK2Opbl34BgI8/tzyqV/1oF2extO9hQCPlhBNHCM+UaSB3Y5tALc7HoqViBk7XyPMq2I1fj2owtoR+kJWSNId2+NsmtUC6E4iTDzGtOpnRVFvV5D4gd7Ttfb8ZNn6P1XFWpmT3HHNbctaNd/P3sXry1+jP9Tgue101O4hOeGAAQSRPXNCXo8fz2XNjhrnCbiAUOsVhhmiqDoUOWWMUm4fuuba6muvlmcEdUCHq2VITA+IupPwVKE7SBYDo2Z7mYvsFDV6mnWQMRnMm51+C1ONfXN9Mf5e+jS8dO4TBR/F1pH+hxTwsGVPMOS72htVy1XYtarr9w3g2ZuOMK1MD9/F4RTWLSy6WyEIGAfSmN8c7EcuuCaXCquOKM4HeNSvIuCKj4S7+aQw+3tQUBcm38470iHgiWEy7/sVVdWFgZV0cvrRJ6/4801PIdYB4IjZX6xjzWA3yW3TqfGBuHTIjzp5WEIc9veBIVzHgSCYOkBI+y2DwFHv/iyCoYqJDw9eQu9F1aDcRKPASsWEyAQIdZw5tCYK3I5zgPtRAYl300mTtOL69sRLIvVillGX56OGl1GuNrvZzjbOwhEWsgo+25Tc5y++9hcLcodaTjPQfxsmmRkBfMBggQG5LyMXHooazPVnNHkFJ0QISNawjBxSjoni/JIdOE9nrdJahm6UiPyLmGGsulgRT2vDbldBVQ0oM/3Dirh6cGGgOEMTOeBIyfp7gkb6O+uzaezUdvPCsTHJG5sTEYWx1J+4MpMuvrlVbTxIDT4siZsffB6G2K4JAiWg73Khuj7jeQllQsxGizW/Mfyt3CSn7NV4cLfBdd+FRrMLuRKj41OG76GchBCxncenUfzN5YTcte2JJrpZ799RzLTsrCBBC9ZhPAH+eZEAClaLTSZvyv8p15I+L7kWxuiMB223YrTV2cccllhzQXWlPAQLAuLIejjzxaO7Nt8bCutpnMzUK4pV2h2GvBlNh8jFl3CDLLoyYIt2obwaRY6IOTcKrHKm8L/AQKtIRAEy9YQCcdtIACkZIjJMWmJBJUeq6MPX5EnzB3ca1TYYA1nepbEaqRl0T0T1nKbzCAmxZFEr1p8uD3B0mIty+hTRcXRzdwfc2dLOh0O+gQCQpRM0Kw6Uc9WaWg18ZNsgcJcMGMPwVKFS9OC/sPNUyhryV6nSHDrx5MSjMGXdYGOG0PSzAwOnkEmww9fU8jMD2ekZQ26WKzAMP3bk2/r4oRGVchf8nrtE4CERgYLAlqHD/ZzW4+Y38YmouU7quj5WTto/Jur6IbXVtKtb7xLT07eQfM2HqbaetjHbdXpni0MPh0pTwZraP57OxIsWShIoV5lR/cZLsZ3GVxhfYgPj33GaPYN6PrFBsnyxr+5lj7wizxWuomgmCnJ1tiqKK7gVrpE1oFY9HGvlDPJ4xInK3ZUMDDs84CyGOsJCkPgd465RKxyWq64UaZP4vj7CF9reAxa4W9LYOvtDg9gD/lexulTk8ucYGkCpXl5wbNrweG6VqNQWm5nW0jjLCVXgtB0ZPCXY8EjyJ2QR2VVtTKdCcGfwL+YUx+vWrNhGyDgQyAIlj40wn4bCAhxiKyLOOajBFHGS+8I4WFCJbFPIESCpIQoXXTTFDpViyciDZqw/3hVhPTWVzWIdbKgWCyXmsAniiUopsaoCZckoE2Hw4keQ0AY91bZB3kBxOlARQ1dcssUUSIgFidtgnOdgfbzLLZeZnKJGUsE8d5YAX3zwXm0as9RR45kPYEB0ZpnvAZ0HSBGiHsvx/XxOH3v1/MI1lEQvDGxXKdFN5fHWZvKXOp+Y2rcO3oMifDgkIGATSa26sZqBeC5j3ZdeVq2lrB1R9ZQhGvweKR8kLaGzCg7dIXtSGBM9XwQLIfOHPesJ6ZQwdPNtGbvcUp/cTnjYVHyiZUJ3kHnpUOwNIFSPYg0cZUIEJKk5/wrs+jGP67msAXQYBNesb9gcyUrD9nriMMeRMDEekMbwLuoVV3XaB+er6DxBcxg1erZfLf/FGhzU4KcUOknOHQCZn4pramC9473x9MEXGg/Yrfpi2+cwh5HPKcaO4us2fBCEtqaTenPr+CGRBcs+NR4BO8NYTdAoA0EgmDZBiThhA8BYdSUiGisB5DUsu2VjIBMU8pur1wXS5JniJYzi/KXlRi/n4Tc8A62WGmbe041umxnQJqGOG0L5Hmi0e9ZsFj60OjLfWMZ0KZpJ3GupLKWPnP3TCE8XrZNdn/m+DZNBmFJIjT+EoQq44WltKtc4j/EQhkxTNH7dE4TsEgl6KqXlkoCinRYxaVttoors/SNh+ZYEn9nzXJwiBp1p8LO8INAxPSi78LcRKtSDCRJzA7mHTiljQt2nJNu8rIwq7lrb/Dh0pHF0hQoPd/Cs0CEgmCxHPx57m4PbB3P3XCI/vXx+YIPNXkVWxA15lEyuWr8uQqATvmg3iQXXF1ED2RtpLJjkjlUPhX9phItVHrsDF3wS5QMy6Ix41DDEgnaBPeK0JrFNTD3lh9PymDL35R8WEzreXcIfVvdhflQvB/roLop4TLA+jySL1juqm4lWGIe4skKW4yvYGUJexlh3dg6Qt1x8HHM06kF852tRzxwmOeHGBpknr3LYTdAQCEQBMuwFLoFASA48Gxfe2AWEyDEXEgwP4L6hRDhGJbLHzy5SF0hIyFQkFFkAbWXV9a1iDCpFksTKP04goOnffuDPRm2vYWAMS/tteOYBN6J08kzjfSf/7uEmQ7UCLQ6ZiBGLPSZxlMJE68PjeGAAPrzF5fRgi3l1NxiZAlrI7JeQtmwrfgYfevR+RKrq2uJ15jW1GSLaCyTlu04IpIFZAnPSsXj0P62N6ZwbhhBwCmz0Gdjgk14BD7AOc9q4s27rGu53kYYlSaGDCCCYDlkpmJIdaQxnqCv3ztHQw3EmsRurMhlYPgwpm6MHIoiXh1ioZRY9ItunkovztzFuFv9jdx3w99PgqihpZm+98gCzrwMXAtFhigkchjHW/hD1rL9inPtW2yStrws70nf45CC5vDuTHFtM5nbq9vCs0t5JvBKh89gPpL/jNJi7lk0VBz5w6dRIzgryuivOTFAyxFTi3X21ftneko6tW7b1Gvcb/LbwlGAAFEQLMMq6BoCzNyZy0yc8pYfFBdYaLvYkpQrcR7sIilxHCBs28uQOCMSIjsTC083J4jdXgskYQ/2IzdYSaW95XhD130Nd3QLAhHR6eAxZ/1RaqK3/X7mTjr/F/lsSQQBklhLYWRArJgRAYOiGm/WhnJ9U8lG+PHrCumKP6ygF6Zto8xlxVS4soR+O3Un/eiJhZpYQLIKs6WG2/fKnMRy6IZX32WCJzRSVhb+98fj73cwunB6qENAcY9NrMypcTYy4c4AqRPeet5x3FbxkLyeBxsMQbAc7BkYou+PJ+j6P66is9ImsjIPCVZAcx1+VdzoEq9ovDuEw8/dPYsmLDrAGZWtRiZGKcZ8sz7JuO/P3sSKYbZgaUwv43RuXzLJ3vDau6LE4Ubaw7WiQDZnAfZIGqJgHY7d2nqi0fFEJkyyAt4LH4JVk/8cElQ8xxtT8Asvt720hs5XBYKUDlN+DuegpNB8BtkrDyr6RSM2x3jB0MKhw3FOR2qfg2A5Ume2j8ZlRAjNYb+5uZk++atp4jJhSMmL44AgAbeZG/+yJiXEw/hPkeBlRSXqDiuusOzukVfG56CNW3C4kQhlLMxB0yHPPhpsaCYFCAhxgRC3t7SKfvQ4tNzC7KDGJZJFiNuqpKRnSyZnJISQCS27xOmYVtwET9cGKyrEdU/iw0RYxX2sqY/l0CU3TaVjtfWeJjWFbodbhi4E+DtWRhdSovzj/rr6eNp798m7naE7rO70rD8FS3xH+L6CK2x3ZmTo3Luj9KTGmYtb89kZmaLI0yQ9wKnwHoFCD/vfe2IhzVp/SPh+71syQYDVcPrN4dyMtWUa3gCFoLTlBFd1h/2nO6dRbYPGTSZ0a3JKkoChCmiAT79R2UQKZvZ6GjrgHdI9idBcnBYeQoJDU7xbYsNSGpsneSkuKSp1ME91UEh8xmFMRsNRjgbrKn2CGA/Ss+nTd8xivs+bUidgpvqecN/ogkAQLEfXfHd7tEJ/BL3h/z8t2EfnZOSz9hRCBLRasEaZf/6YWA596Oo8OnKyta9/16/+5ixLpV1Ml+R52c/Uipmz91S3EWfXbw13dA6BSCvpuxZiLYBBAbuQs/QgXXjTFBUcxS3LhEvZqjCpiggwQBAsIShyHA+fF6bJXLAkrb3UXTvXs3Sed2UeLdtVSdSiNbo673y4OuQh0MzrCGKls3D4pRXAGPMPKy5ai8n7MkjfpdvfH/IgCHUsh8MUDUofRd0Sp//57RIWHM/7eTZnyEZpEVHGidsq9mMvLqW1e6s8GikCIL4cw93YF4FPvqWSqtMcVwmB0vAxKwNNQRjL4Qyh28u0PiK7B/jfofc6fpEHJn6ZHltmWz5Ev7QWp3d72O0AAor/8g+c1hqWmoMiyburlL42qzxpbjtoLel0xakG+ttri9hCyfxc+iQ2DDDdjokbNMrMvDZvF+Nnf0qTGgoHAQIeBIJg6QEj7LYPAUYm8QTVNrbQxTcWsVDgrEmecAChAJrOZ6ZsFSbQ+ai1366dZXqUSNDP3z6iWc8OJAmWpqV7YctxU4I6QmlthG3/QSCJSZfFoEy+MhiJFs4090juJnaPZQ26WSY50US2JAqAWxXXV4ticUUhkSyM+ozNuRk5XJybBdD0SZS5eF8kgPTfkEPLAwQBXk6MAIQnwlrjc+pyhW7IcTPH4nK35ASfT1qbA9Tn/nhNf1osOY4qWCz7Y9oGoE2JH166s0oESuBVDS+A2+rfXJVDt7y1hnYfqbUPRYpFJ0RhwwqYhJcNGT3W76e+ieifH5nHNBuZvdmLROMrIWSIBTSL3lq4xx5x43XfqGvOd63Vfe8bNkWQucl63XBthp32ICBmYShxX9p2wvFFSNhj7rC8n19KP337sM5tZB1ur8XW556bukUt3pp8jy3hqG+aSefGJtI54/JZcVxT7ykUQnxlazCGYw8CQbD0gBF224OAIBMQhN9O2+LiPMx9QgRMiaWD1vPSWydTQyMImTGI7bXZ9hwYxNtWHY0yw6rFUjKeifvHfWtbC5Zt2wln+hYCxggYq8DHzFVgXXiERpUIKGD/s+egXRcXVsT+cFInjdcwLTvH8sQmMJPEFsyYuNPiusT2iPuexHpkczmT1+fvZsKZor6ibwERWus/COh6krXm/Otc5kkwVcoLu1hJOY4YqOEuYHYkWBpz39Ot4Wd8V8EVtv+WcH+1LFZ8wbNfe2geCwBg9P/+lwX0WP4mqqo5k6RkTcKN3nfFu0nCQJzunbRGcS08SDTkwEvAh9CGK/+wzMPzRgXg7qq4Xz9McVmPvlODh3Nld6TC7dgtYZsCBADmB9YYf6RusF5sJUKFxq80a3XqMMZ6qWuK02XjizSmUhQKTIPV1RoWS9DrZ6Zs8yYY70j9PSkMMdwygiAQBMsRNJn9MRSlTXSirpE+eh2StSBbnLg28lYtlixAxHIod+lurxupIJ7onic3nmDB0tJnSwKfSDN39dIqF1en9Mx7V9jtXwhE84T3RIx8nFq8SzIvcVq+s4K+8+gcF/fDrjVpiAGSH68jJAjgMiU5TNRYwHQWcBFIcd+Hr82laau1bA1ewD+OFOrfIYfW+x0Ctl5sC2ZF9onONCVcJkuecrvAC9DjcdrpZbQ+27k4BE8FwXIITsoQ6RIv+3iCpq0uo7G3TaPX5+6k03WmVPGQLzP63rHGV/K3o2PhthItNGttGXuRMF7WEAWL04QgAYXEp+6YLHGV6kXgf34RaLz3JUm18h3X1DfTK7N30pLtFSyISBveM1FDYa8DCBguu+6dKrVStq31jXwUj29AssSe/ElCRuPnzHotVmtJ3ARvtI9eW0jHa+o4dMH61JO3hWdGPgSCYDny57hXI2RakWimZwrFWonCyWD2zxonwoDFxIFAff7uGcIWgm4oUev65WqhSBD9eXeNCpaIr5SssIi1NKvlj+Ycctxk+0Su67eFO7oPASEimFSvrIM2g3nAGuH5SDRJsW2df5xfuq2K/ueZBSxQwoWL4zjgEpuR20pBIZZKEDdRXIj77H88s4gOVNQ67Shr8Fnzrgkkuj+c8MQQhACslQcqTtGzhTvpXx9fSB+7TurpgcFF3PZn7phG1/3xXZq6poQam1CeRtdjkpLDV3gMwUF20qWOBEvg1979zAIRLJadgH/IXmK8ykQ4TvF4nFpa2lOo4Vsw0ij77lifFQQt1w4crWUhwbm+IoY9A/g2T0IW0rPp/Vdm08aD1Yzc0QeOifQyvHO/mNqLd5J1gF+XIDpc3UCPFWygC64rYtyPhEKuTxoz6DRIfCX81xEEBNZE/2/ekbaCJVsthVd6fUcNN2H3p2ZRFJoONQCyCIO3w7oAPwc6zApgJPSJIRNxNj1VsEVoMb8kWmsd9T2cH50QCILl6Jz31EedIKppaKC/vS6Pzk/Pp/emZwriiWU6IQHJfM5Ky2SNqqT1l+YjBNf16yC8zCypbWOxNKESGrnPTS1nWhS0ZV3Ds6/v8GHu7+M9Ms+RgiCZYRDiU3a8nl49R/QSAAAgAElEQVSYupW+/egCOi8jV7MPTqTz0yaK0KmZY0G8PnhVLsWeX0zLtldGw4hDlJBCz91ZV1EDYW8oQgCzCoEy/cWVdH5MEjqByeUaqTEwOKKMkCLeiC+bRJfcWkBvvL2PGW2sBf6Zz/ZQHGQKfQqCZQpAGoW3iCItGrjhPoiXkn9VLIMm0OFOJ3rqzYyvNZt6YxPRVx+arUKDKvFYkJBkQCxsZkykV+fs4ZeiCbONol1uEv/xTly0it43uLfiFN38xiqO/cQ3LEIKalxn0ZrdxzQBTBBIohnteg+gxvx+cVp5kmBpNb45e35+Mc0oPtN1Y23ukLkA+pyx9pAIkrBga0I9EzCRCwH7sFpW19bz/A9zlNsGEuFE30EgCJZ9B8uR2VKC6LnpOxjRSFwlNOggGLmi3YJAkD6JvvrgPHGPNOsVQyMFAuLdv7qywVknzR3WBEts8atrZoqmsE6h/ZE5KwM2Kh/aeGlETJJhb8Im7pdnlGBxT6EVhZUJf3E6VddEy3dU0V8W7KUnJ2+jeyeuoycLtrGL17JtFeTXeLb3i8LCGBkvDo/bDP8NVwi8tWgvZ51EFmBoyN+bgbIyk8RFehyyT8P1HrVx4ZKFBCPZnMEQGSy//9QiqjpxiteVrRPAwdbicIJJECyH02wNbF8NbyYLmYID3brnnWScjF6K2AmcLNfufGsdC3nyPUlICwQGtkxpXPy455cLnvfbxL4eW1s+FFbtqqC0F95h4QPfqVi7orhNHKe/tIQfke/Teua3EvbbQEBhXh+Pc2JD8EBjC8SL6+K8g3qujAXOVRWWib/tOmjTrneCX5GQtfK1B+boHEbhTuIaLSFQWCsvzNjuPR12AwTaQiAIlm1hMgrPqBDgZWQ0OoJEPB+7AZlghfhA8yjusEo0mOHLpnnrD/ccboo8D51u4axnoomThD2W+QzIFG6x20+qC6Q+0/OXhicDBAIE+h0Cqjgy5gXvM8b08bxNvXTzzKHLbp1BxUeqmedlS425/rnEEsZk2dZG7Lnw2ak2z6hBhseA55PbEEuQezja4cFGh2ZCYuVI62t6W38KlhAiwBCG5D3enIyUXV6bTU654paXp7AVgZBo6rvlnISFabjVLWy1RfK9k2caFToa+qCNurZVXG1JxGn6+lL67mNz2XuJY+Thuq4WUBNewS+w5TKWSXsqQsmw7iw9g/nO6ka6OBdlRorJ548uyT9AF+UfoouKSqj0pM5bUpKmFN+WEOXvgo1HGFecxfkQLPGehKWwUi89iz5+fRHV1asdmzvY7IXDiP5B+p2ML1PsSbhtBEAgCJYjYBJ7OwRGAobBTMepcWwvz96tGk5orCTxCsf8aBY5nPv2Y/NEN+oEU0UukXkrpS6CMfy/BZKs58J808ZJzSZo5y7KL6O5ZbWaGTKlJsNNAQIBAoMOAd9NWizXv5+9h60avYsflDqnn7l9Fh2rrRMpEAy1h3cMrdkWoJD9ZEHRnXNCJO5Uxiju1dj0Yek16u36d7g2YJ/p+B6i/hQsgaODYNlqWkbIIa8p/GeLK97kjcysgnEqrqzhcBZ8b+bWaIIC1sZZsUkcorBudxUrfpw7rWst+l4Q4wxPg8/dNdNZOt8Ty2WvAuYROA+DeB+cm5FFZ4/L5PtQiuzWN9Zwi5EHi3tB2OkQAnGaV36GPbbAB11cUOaES0tweFlhMbssA/fxcuD10D3Bzub8Xx6eR+dw+RlRSGFOsVZYUYBMsemT6OW5+4Tn0z6bFdrWoXgYdTigcGGEQyAIliN8grsantEj3Nd6v7EpQZfdPMVl7IQ7iwiVSL4iSXzgQjNvqxXmdXwUv9Zvr7N+yH1CuH4wp4IuLJSsZxw7kFdGLFRqMeA/bNNCzZ01GK4FCAQIDAkI8LetGnTIezhev+conXeFJWnqg+Q0abmU9sKyyE2bXyoadbEqgmVSJhvX+LqAxwmhel7ul7vllDFnyc9LE3LNmnPu2q2EW3mT4Dfsw2LLz3iWhSBYDonlOvw6wYvUhElbVxiGrVuUk2imrz44l4WFc38Oj6M8jnFHIrUoWUsO/X7GDv6GEhZVaQtb24Il83dTd9CFN0yTsidwS+c2JCaaBZAMcV+HhdJqYVrdTQgkqLtZUVPLFi6/j8MP8APY4wTRy9tPsWAJa6WFBZlQCT7pO3NQw1JwDDttcPeiNdBVb3kZqUJu4ebDzl2aFQU8x3miOEA4QiybLr6pgFAH1S0R94IoTKXtNXdT2BnhEAiC5Qif4K6Gxx9/QtxLlSy5RyYs3utc1UBAkJ2RNVdMUEQL/vUHFjgi5jNpglRSR2zMyiUSdNPySg9xirWSkWmhZIq9e7XVsuxO225IYSdAIEBgECBgFopES5z++aG5EsfDcZVRCRphYrp3PCZtgrSVlkWzNh3SkUUZg5ua41Rd2+SsmMBL1TWNhPM+V1R5CpmH9U/jgY+fqlUBUM6fqmukhsaobbR19CQ8KKKmIMLiHP8JEqSmhmaqrW8huA7iD3j2xOn6pDI9HQmWPYGJ/wyYQBwHi6VMyUj8XyxNFn8uI9Slxwvztr+sYfdUKIWxDvDjNRGDJVGEy5/87ztuffKi188DbZcdO0P3TVpPH71akvSJiysEDPFiOi89k+Oe7RgJ2KB4Bs8A4ZKP03PoK/fOpdxlJVSPPAnooOvkSJyVvhmThQ2ghrcl6flEfgnHVF7sCZnXL6tQHOcrF1LpQys+SqXSbz44T+LctQoA5hYJGqUUiVgv31ooVkvMI8ukPK3JeDWVHoR7Rh4EgmA58ua0myMSRBDh+LhoE+MJ+sI9M5x7S6TZRGbGPOfGVrS6RFmlRiYU3I6niU+pMxoXhWd/26qWpbjAltIn8iW+4L8XVrpMdEHjmRJ0w00BAoMIAWFcVBlO8zaWK06RuB1fCOrJPgtOqkVH3VT8ScSZDPnNhXvpGi7yDuanhXFUxgtLqPDd4iSYfCgjl2obIhyGWKN/eWS+uwdKs8dyNtHvUCTc44k/86vptKP8lOLAOO0qP0mfvn1q0j2vLdhN499c5doCI/bvTy+kOZuiuPQgWEbgCXvdh4DQbxMSjLmPU+HKEkmGZUphTZKFLMsQ/CD0jR1fSMdr1eqpSVzQg60lx+jaV1fR+1C7GuVIWEGR5zI2y/cqVkvjCawWplgy4XabRT98ej4t2FyRRK7tW+z+SEfXEzyv8QT99O0KzjExNk9yT8BaaZZLKN6f2XRCZHVDtJHZslOACb8mt8gaamYBdcrqUvVOg3Igk3E2lBCsVMBaimXTF++aoeXF5Em0Eu3ZWuz09eHiCIVAECxH6MR2Z1hABuLGhR1xG1uy5TAhJiLyrUdmRtFCGgP42TtmUjyuLmd4oUNmIGySDL2rfjhEpDt5+0/ThQWl7P4KDZ25flyYV0pAqp+fDKuEMqueu09X7wnXAwQCBAYJAhyjKExHxkuWOVIYVeCUXv1YyQUrp7jp7zoMIc8YnDi9OmcX/ez5lTJwxTHjnl9CWcsOyk167qxYFsEiCZQCKwEKyCNDovwJvrlnwjr6TdEWj3kiuuy26bQV9f70nVsOVtOlt0/X52Tz6pwd9MvXVkuCCzVvfv+JBTR9nVlYQ4xlEsDCQeoQMJrLAqFl3palve/wSfrwtWJZ5EzuiI8DDY9p5uW0bPqbK3Jo3b5jLExIrUqiRVvLCfWDIXxy3WFO/iTWSVbkjBOvAlY2I3kfJ/DLkvvT1FKZkUtXvLSS1h8QgQcflrmZ4xNooWbLaZX6WEftnXH63FSt5523Xy2XkiUfyQ1huczaXyfKLc97IglRdQA7Rn/uGfNZw1wRferO6Spc2nwLjoUywnhBVhiYa7++A21Ku2JL7+DV4fQIhkAQLEfw5KY6NOGtIg0Tjv/72UURw6eur6Ktkkxh0GL9dfGBiDkDgeOGBCmxWCkNd9oNu4W3CaJVlaclpjIfwqXEE0A7h4B1HEPYPNZkCLDTpsPFAIEAgcGGgH3ghALvRB+9Lp8Q5wWmFMJcr4RKE0rTkFxC3D1/P2NbEpvzyuydNO75pU4ZBXCkP7+MJr2zn9GVue9DgSbZMAUPzlhbRl++f47yZmIBunfievpN0WbXPgTQy2+fQVuKjzsoYx/n/D8Itze89m5SH3749EKasa7U3daRxbL38DFLU8gK64A9EneM/OrY6poaWTGC7wI/cUcVgQBrHWEtUBC/MX8ftbDQRzRjfTl968H5xOUlkKxFlTYsTEKY0GyvUOK4sBi2hMq3h7X6oauyCSVNDlZaTUWj1ZpFVPkE++5G4lT06ZgSRMebE2KdLEDuCREkzS1W4iyLaVUFMsKawt0ku9R74tA0ryPh4SYu2cfusFBEcGZfViKItRJrCOvgJ88sTlIQYF7RlrQX8ZSp9yTcORIgEATLkTCLvRkDYwAfAcRpT8VpQjY3EBJxaUHWOCEeYAjxu/iWadTcbPFGyQitu0jFEBFoTmV9g6vNJEhTs8QiW6y6w649Kto5xV69GX14NkAgQKAfIYBv24wq+w7XuHgrtjByfcreWSzF9U6sJmB+rvrD8qTRvDxHBEvBSXIJdfrYYul5PIB5ZsFSXQFnri+jLz8wM2orQXTPxI3tWiy3FB+V+xIttLXkBFsx3YPxBL0ydwfd8NpKjYHClTj96ImFBOHV/oJgaZAI2+5AwMVX+gs8QTT+Lxs0llIEgHNZSBSvI9BvCJXj31zNlqnClQfp83eLdQpeSvimzAppwqSvVMa3i+dZ6QHX2rRcLkHxmylb6WhNg0kVvM4tRtBoPGg24wPur893dGfUo+neOG042sg8kYUFmQssrJXw6ELM5WEt/izLQDzG/CXRIcT8eUhSTsSpqZlo7K2T2WuN8bXHD9oawhrYf0gSKppFusN3hQujBgJBsBw1U93+QCPkY0g+Tnf8dR0TFhAP8avPYe3leekTncvZ89O3tN9gj87quxWxfX6KxRFIXCUslXCPvSRXLJh/2XvSWUd79LoR9FA0f20HZeEWuGIaYtv659o8iUbt1+Zi8omO3u/ek2I7kbbVNNxO7Zn8wnDUTQgAnh5Mk562bz7ppDvoaG7dDd3cmbe50uEVZlTM4tiLrbUDRgdM8HceX8y9svX3ytxdarGMOgsLJiyW/h8Y51O1Vr+PuOYjhD3/DxbLpycn473Lx09va7Ecn+wKiz5AsPT/IFj6dSX7U7DE2IDH/ff5fQn7wxsCYgQUqzpCWvKWl/C3IMKg1pDURDqsLI7l0PefeJvjLz93zwwWJFlQhOCQlstrBbGRiKsUi7kIp1yfkoVOUS7DCvqp26fS6/N3S0KeuLjiCt4wpbMPW3WH9U+5fes/Tghe4nbUgsa3KUKChVWUyp3jL9f0MN7BkCfsruFkPajjDUES1kr25lIL5menlkUJxNQl2mDY26E/P30bnWNrYpzExTOuZUu1WLFvf2s1v8ZRGU5+hrkZ+fPTW/iO1OeDYDlSZ7Zb44oQPuKMPnwNtFQQKmFNyJSgfc4gl8MWh/f9IpeOnY6YsG69qt2btVi5Eo7YYmSGLSOrZQlEylo61dA9sBq1tsJf1xBoB7EDcP6vnUaSLttB0n1GNJTAg/j7UmzSvdGB3SPbVm2wO5apTNVtKno07PUUAjw30fzYHHBzmNsB+sN7Z64rZ1zirB3OtarnVkuxnoh7PoQnxEX6Y+yNYPnlngqWt0nyHgPtYAuWpiAMgqXNyAjaKorHmsfnvPtIDX3oF1ryI32SCI2xPKXn2fTeWAGdnTaRxt46nc/B7XUMBAa2QIqgAIEU1n9xiZX4Oly3bw3XvvXIHJqy6qDzRrD3t4tS+GQ7tMgpvIwWYF5UEaaJtnCm+Ogpqm2Icjm4fBAjaBo7G8qDq48zLwQeKBIolSfKL6WfLY6SgKEdmYP24N3ZW9q/huzVH7wqlxUOmHe2ZmvYAdYDeMQPX5VHJ083EJGnTOhuAsf2Xx/ODlMIBMFymE5cX3XbmDAgI/zgtiWaTgiUgjiAPN4Ty+YMbyAwN/3pXfVn6RvkxcTEE0ye3lit7rClNLZAgtaBVMcWlLDG7kfzK3j4gkD7ChLDtJ0ugdD+HNl8dzTqaDqgdGgbhO9f76iNds/bi3UrbpLoozAO5jaJZ7scWrsvCCfbhwBgLGvBTcEAA3j6GmQaNCbWkoH0XKiENQU4iq0qGjf2lftmJQ0/CJYC72CxTFoWI+eAv2HBnw31LfTle2fS2Zr5leMqYWFMEzrOwqMKBWbNFBpv17E1JQ2+SxE0/W/sv597h5ZuhyATKaMjfGKKQcEzADISAtl1yV4loPdRj/AgcSnDqKLlur0n6Ne5m+lL983m77twuZfPwX945MxkhyP58YJKxw+xkl0V7CJoHqQnNqgrfpKFMJqDDhtO5UIiTre8+a4kcYSiIj2b3gtrNpQVmggK6+PlOduFvvBkN2ncZR/1IZV+hnuGFASCYDmkpmMwOoM0O1JiBDgBhIndZTKEyAihQTwFjpFNLou2FqtPfR91l10olFjAba/gwGkOUjeXj4sLSzR5z0G2XELArJfKAX3Ug+HcTIS8TUngj4bxvAppydfbFxjtWbs36Xm7iPYiydI7G513160BvcvOu9PYUWZCb9G2Ma5obHYtbLsHAQdnPGYHCvOBhi9iClsLlmIJ8a0i3dsXVz2rr5vlZXIVOA13wbL38AmCZfe+mOF2t+BIfNI3vblOaXcmh66cgxhmJ1SKFdI8kc6CgBnLZA+ks2MTRIjURDxjYlKKxO5F5lhkNd5edpLd6hlC8YQID4xLFFc7vBLRAdwLDiO6pBZJRUfI6GVqy2Xbj9Ktb7xLH79psvIbWpJoXCZd/fIKebe+z8WWDrfp6mZ/wedcxlnyo0SGzoNLc07kHzitrZqLcDdf0sntIPPbSo+rkUF4QOBcGBuMNwRP+Nl7Zqj9OaLZzjW2k/bDpZEJgSBYjsx5TXlUjKdV0bhm71F1d8lS95hIY3lubCITrR88uVDaTrQ4gpDyyzq40fVBhZVdJ1u05EgrZIrU2gUSZ7D1hNSc66DJcLodCJhQl3wpIgT+dcyJzQvv+KZEbYCvJzfGRyAo7nlPOPTbt8eMqRAhB4QRZ7RPHb3AHg7blCHQWg/QBrRtTqTcdMo3QrCMBCVNuMMudt0TJqM2JIGIWF3EAgr3VX+dBcEyCJYpL9BheCPjzwRRQ2MzXXBdkbM4jkmDdUkEALFOYh3Iz85ztk/kUdAwF3xXuBeWTlg9P3JNET2Ys4EOVcPN0XAyPEtUZOBYOgWa4o/WaETwDp4VN0n2fknEqaGFaOnmw9ToZKE43Ze5VvqvXg3oJ4Rb9Omjv5xCDS3SB24TL2r9smE4f111eefJevpEbjF7bkl8ZTHXs4S1EgImyrBtq/Yr9wJGBqeIunb1no6vS1v/+tQicZeGtTI9iw0MCJOCUMmGiFgOvbsbllNZG+2wCx2/IlwZcRAIguWIm9LuDkgwO3D0ra+vFM0lUo1zQg1oqIQ4SYFkSQDhGLc+Q+yCvLjnCaLmFqLLCxFjuZ9dX5ENja2XKlTCYpm7r8Yh0O6OeGTfb5bIiMC0N16bw/bos11r77mUz7XXcNLD1j+b+zjTQ3l3iLFMAlWvDgy+0ogJ/XbkmgYn0Gffs2s1acdiLMVqKQKPszj2NIGPpr1nJjSWTa3jIoe7YNlr+DgmPSTvSVqMI+mA68TG2XXUCWPIAjtOwlkgCOA8LJEiqImFHyXDcB6ZYBE/Z9/lZTdPoRenb6fTtVobEYKKF/PoQiMUXyShej5o8mgzMI64uR473Ux5S0so9vt36G+vLmQBZfnOwxRHHaIE0fKdFexiiXJE4DfgIQWLK/oFAWbJ9gqHokAn+hldDYkVkre/hkOAEBJ0ca5kyI+S+BTTZQXlLHBb9l10muHC/yXj/p4MiMXEBBGyZAMXYU0xTlIeEfPy3gwJSbgZIVL8J7TdrZOevDg8M6whEATLYT19ve+8IaTT9XX0t1fn01lpmXSuIgoQHbEGiOXywpumUlOzUzH2/uWuhQgBmobz3+cf5kxoopkr5uB1BK7DLRZJfR5eXzMqCIsDUTd3QFd8raEJi7ZFc7bvW7OicxHZbu+cdCeat7bdayvgoj81Z5qouraJjpyoo5Kq03SgooaOnarXx6U96Xdnbbd9WziTAgQwpZzMh1k9fgAifDTTKbTRi1vMYglGkZkUK1nQU6ESz5kSTGvtBsGydcyqCPBwWwvJe3qxeIfso5Fi+PCpevrgL6RmJSfk0ayuZtE3Ic0sk//Hs2jCSvmFe2ZytmRYERlP6JgNP4hLq+JlPtk+L2D3o429R07TS9N2EjydzlfhlYVftYzeP2m9g2xLS4Iu+GUBnac1M9FvFoQ1pu/ezA0c7w+Bxb3DPT0ydx7aIGFB4HkuzS/XkmtirUQ5th/PRbxrc0TLDZ/7xL83oNF5hrL/4huL6NxYPs8JeEQW/C3OPS2LPnh1NtXUi1JB5ifQ8N6Afjg/GwTL4Tx7fdX3BNGEJftZiGSmj+MyoDHUhD2KPB7J3SSuDr4k0ld9QDtqNAFqemDNcdbQwdUDCBQ1myxYHQLmf84tGzXEpTMQm9Bn94CenGls4Zp8VdVnqPRoLRVX1dK24mO05WA1u6ss3VlFi7ZVcoF2MJv5y/dT9jv76K1FewnF3F+eu4cLwT9duJkezttE905cR3dPXEc3vb6KrnttFV35hxVcwuGnz77DDMMPn3qbvvHAbLYWfe7uWVzH79LbZtLHrstnF6YP/CJP3a1kTZlm3BiHJTsrWQp2xIjXQftMi40zbFODAGAqyiMh8hAkj9Y10YFTDVRcS8wIDJR92I+xxNwLg9taEOrmsWexRHsjzRU2WCxTW+ej+S7l/Zk23/bnNc7bCNYki4Ozbw1CnSiMo2s/+PVCmrfxsAgn7ToutMYQwCUmNGhGd56AOMFbdcWOCnowexP9053TnGL67HFmERXXSevHZ++YySE1PIYE0VWvrOAMpOj72RmZbElF4sDzx+XQpbdP9rRgo4M+/NfcCuF9CopprJYbAS8EHgh80V1rjoqTsS4C3rCFuW++CL+9R/M2E8ftMj9o8wg8LnQdc/rXxQf6l0fsm2GFVvoZAkGw7GcAD3rzghk8IUwIAgQSvcRd/JdH5zLBYUaGiykL4WHmH0kA0vPowOFT/IwIMz5x6YtRGqGStnIO1LhMaJfliVB5YSGQayldkneIkeopqNGSkKi2oUXOkwbYF10csm14xD2eoE/cMs0xD5hPYSQ0EYLG0YDRANNhP2iGjQmxrTvnLEwWcwuiYlYnnPOEBG0HMTq+hpzbxDm2MiGrHKzhk1jLWd/sr8RIA99aaB6y4B/MjjHoJK7F4CXQjL6n4tpm+sO2k/Tzt4/SJ4tK6ROctl4SYYFJ+cKUw/TLpZWEb+5Ug+IF03gro+nPEIZrsV3dGTqUGLIeI1d7Xg+9tFjKWo5iLP0+9cYVNtSx9CEZ9ocDBHYeqqFzM3IJMZb2bQHPAv864RKxcbEcir24lJB91fCFffI8Tu+Dj9znW9N8wTHV9U005d0DdO0fV9I/XF/IgiHe7dMY++6ZnzDBhPuVQ7vKkQxQcFjhyhKmDRAsxW03Um5jDFvLT1iEpydkDoeZ6bqPDuS8E6dTTcQ80Fjlf8YWSEgQl2HLK6NL8g9Q9r5a9UyK8L1MqHfc9as7uUPbSRDtqzzFVkqbV1tPsHbzWkvLpn9+ZJ4zEDjdQyeth0sjEwJBsByZ89pqVMlIhhlQIC/FZDvKgTCE8LAAkJRmXASH7z85X28X7SU/qs+3elm3D6WZSKBAA3trmlztStbOMSKFpk6QK2IuFx+uj4iM/9Y+6pff5FDdN9jZkLeWnNBaU0D2EBxFUyyWaAiPOVKTKi2X41jEciRaRyP6whQY8w/BNJvdk/g6uyVFTAOIP9yueN0gJoaZBnVhUgYC8TKI40FMjzALcGFEIe4c+q9nlyodTKg7D1xoIzfdoQr3odMvMGQR8ed1oIthb00D3biywmVYBiPyiXy4ku/nZBAcs4MyPvkHCEobaMA/M7mcUO6ntlETP6AtjeGKGJZkfJIqLIabYNnarfbeievp6clbkoZ7+fjptKX4uDuH/ctDHUsHj7AzMBCQ717cEH/23BJV3Aleh2vp2cD3sRz64JV5dPtba+nAkZOO/vN37buXMv5VDyJGxoKPI9wSp4PHztCf5m2nf//fxfT+K3M54Q/zEOruCsHwrBgSvShtAQ3gRDwS9+noRCybnpu+Q/oSJ0Id7TEZk1w5C9z3DzcU0Q2vvUvT15RzkiKBaM9w0MDMRjffAsD6P1XcLT0synXgbXhrscdWbqlmyN/Ptb53nfTiWT1rc1/GN3LX1BDx4yffVkW1JE4D7WfeIn0Cry+sgd1Havu4HF034RluH3QIBMFy0KegfzvAxMAYT/cqcyMBco7TE0XbmfEHEmfGX61RTChUqMhbpnWktI2+QlzcP/4PAoX0Fq/A/hemSg1LBKszYkX9poJSF2/5uy2nhde1PvGDkcCsp0f0Jnl+4/TSrN1Oe4j5Y8FSM+vJ/IoQOCYjskhD82g/PMNrgK3Uk1j4BEMA4ZAJiFpARVC1e/MkNpfdrERBgeuiKZcC3GgXjAYs39IvuQ+ut2Z1xliiNTCCGId+XIEy/6bswXct6fv/tKOGLi88xMwHNNz4fiA4ulT17FoOrbfE60B5M1ZjeHDv16aX0rIjFvuq7fMEGT9qMbSpDy4IlhGsfvTEwqSYR1hH3TfF31ik2OHvtsdWXfnO8M0B/uFvBELA8yoA/ly5s1JxbA67LgJ3f/z6InqyYBvHszPO4P+E/jNEWgklco9lFY1TvIVo477j9ET+ZvrKA3NEkajrFHierVfwdIoVsKcKhFlWYjrPGHFxx7nz0ie6fuH4e79ewMmB+J3UTD98eiEhpOKRrA20alcVu9eij3IdSd5QIE29lYb5dDK9k8juTDEAACAASURBVIEJHfTG8/zWk4yzP1Gwnz21LsovY7dYc4P97OQSSXzk8XeuKajcowOv1e7toglpR9YKwmaEP4ASWXgCKA+QWZiVCGm59GT+Bn5JH7y+e50Ndw8ZCATBcshMxUB1RBAE3F6EbMTps3fOYNcZtkg5t0fRSIEhueCqQqpPcjs1pt+2vey7ErUkVxyK0zXLjnJWWIuxBINsmdHgwvfztysZGRsCs61QoD7qWy+H1t+P85ht4IkW+vFvFjOCd0oCEwQ1bhZEATEr+GFuRZGgbkcQINWthYmEapvPSxOrpbM6em5OIC7n/jyHIKiaawy3iXtieZwxThjmLDonI5cJkLnO4P7dh045gmrDEJiNjvnr9foA0IwpxDediNOtq46JAOnF4lxYUEaX5ZaxxR8le1jA1Lhl7COWmb+vgnKJbS4o5WyEb+0y5Y1YRvV10u3kCetyKK0FS1Nm9GZrbtjGxLa2MvbGFbZ1W4NhsewNbPAsvj1sg2DZ5fIcvjfod6jGRcYH33x0Ic/5P94xlV6du5fj7lkZnPQBe8KaN3q7pa6RaNaGcrrlz6vp4punKm2Q9cR0Ig1ZZsXzBN8fhAvE4MEVl71UoEh09CcKtfBpDJdFycihqlPNRIkm7lBtA/bRIXGPNWWjDpN7yn30T3j9H467Mh4vKVE8QeMWVYlgWRgpANktFgr2/IPMH6m0zfBqDQ6DW2/gIW1EtBhhKx+7rkhovQt7EV5C5jWbPnPnVNet3rw7PDt8IRAEy+E7dyn2HEhBEQMYUHV5MSS04cBRFgosHk7cVRDXoO4oadl04xur2ZIkz2ggvzWQYi86vE3bMSRozULIfG3XKUasEqx+kC0qVssJWrvLi0q4Hha3zWOzxnAmQoYdvnsEXPAtx3WNCfrAVeruqvGTPK+IgYQrFAuKEm/DjIAKjr5FxIi+O6cCKYRBYd4ncXyOMbyoZSXMvTAcoqnGvmgx5f3CYDCj61nDLx0/xabOmwmbN2EqvAtht10IRC7kqBR3/YpKtk7CtRUabtmW0sV5+9naz+c48QPOHRTX2MIDUYKI/APOimnWzAm7a6S8KDUrqydzlKwIardzSSeDYBmBI1WLpX1nPd0GwTKC+UjcM3rpvD7YZTFOS7cfpqJVxdTSolZHfKzIPcAPKM7gfdBztW4liCqqG2nC4r0Ed1okXWOloLq3iiJScXuGlC6BAInz+InCMFsSvDDdEA8oXMP6hWJSBE17Joe+dPdMQlLAiuozLIwI1leBkics8q7i7iaAe5K9m4bzvBrf488fxtOQSNAnCzUO3txggcOhAIR3ScFBenWHlxmfwxXMrGs0tC8go3TYLbQ43fjnder2amE20TxjDWCutxyo6hOLaV+MILQx8BAIguXAw3zA3+hrnYAfBEG3ECWaOXubCJMSNwfED8RgVicgikVbD+tD5hZhQ+grBCbEgpGrNZ0gWlNVL4lGCsrpktwSZpgRI2ZxlnDZW3+0TtwneVBKkNh3wwiSNThSt5HLy/yN5S7OwQg4MutxCRm1TppLKzMJnnudCZTRVoRBrAN2dVIGguudQTjUeEoTXOVYmApmJFibDSvlRLWaRMwE2sS6uv3PqHulhAvTw1xPtKYcLRupU9cX42JwCQyf23yChclL+RvR7yRXmBNY+sXyf4DjK/l7KhDXWOyzBVPdYpEcC3GYJljiueWVjd5cKWPXzQlqLVhGTKu4yTllhrcuuzyniaNGqsWyy/F3CSth9PBNBlfYvvjghmYbkZInwqfROeuzXTN6K+e3FZ+k303ZQt94dA7TD9B/tiRqBllRQiKEQbJ74zorDlmYhMJSrJFSJ1NduNPz6LxxEvoAfG/C5flX5tAPnn6bXpm9kw5WnraOeZlN7ZT0MUIx6LvROqMRtrVnhudWxhgpCDGK9ZW1Gr4geBtJC6EkRCiQ4OoyWl3ZwAMWuCikWH+Q3FZvoGJ9891q39l2SOqNsneTeT3JFmsA/MIDkzYyvejNu8OzwxcCQbAcvnOXUs8ZIQA7aKZURhQodqxRCpeNn+KsSxbg7xi+9El06Y1T2b2OE3iwtdOQuW1T6kaHN0X9wS3SpgnCtc1ElxcdpAvzypkp5jiwgjKJN0D67YISenF7jbTtWSwFGXb4yhF1wWCFeb4vc7Mj+GBIQfAR18hCpFoKjcjzHOOcEn0j/PKcaKXbMrUQDqGd1K0mB+Jz4/KdmyszIoi5YDcoSeiDcxyrCaYklkMfujqPpq8p5blw8+V2RtQU9ftgALZ1VbUsMEKbje8EP1j6TTiEEgbXmDFRJQ0LmvmlXB8N13AP35ePBFnCxMD1CrVjvzzjMCf0MXyCd3Z3uoJgGS2FVC2Wbb/B7grhQbCMoD4C9/hDhJIYYzNlqgmQkYeSo62whjUTLdxyhO7663q6dPw0FhLE0iTeLKwshMKCYyeRXTaTf1BKgkdgmqExdYz7mdaIhwroyJhxcI+VmHoIoH93bT794uXlNHnlATpVCwVVhDvUnpp0Dn1NGo7yBSwoJ42XHxv2//GQ1JMMIwdNf3XnaboEiXo0WWGEuw8ynr+soJTq2HkMPFM7vJhlxu8ldHgeuC2zfGPumunSmyarZTqLk/JhnkHXhcZn09hbp5P6tvWyB+Hx4QiBIFgOx1nrRp8NMQD5OCSeaOZ9BMYLEfGCsNWVgQssx/K4hiFex+34721zwr/YjX0IuYYEXdynPR+nn75dIS57nLVSmGPW2IFpzjtE6Ysq7GbZIra/bW+T7xlxR4LCP3cXyoyoxpgT9kipkb8u3kf7j5ykFXuO0+x1ZYR6gpOWHqBJy/ZR5tIDlL+imKatLaeZ68toyfYqrkO2bp/UvdxecpxKjp6h0qoztP/IaW1fmVVlOBCv+fW7p9L0DWW0fEcVLdt+lJCdduvB43TgaC2VVdXQidONdKKukRJxOGxGf7IfWcBwHF1vh2BGj4Y9hQDg9Z/zK/k7gbKFy4mYAkaT9rCgmQ+lTLHELSMhFmIs9WcCKJiZC+Eai+c0aRa2uP7slhOOieE5iiYqpbkIgmUEpiBYRrAIe72DgH2GSGnDf3aCKaGUojpWW09IwJfx0jv0kWuKOMu3CIGgF6IEtBIf7LUCTwAWLvO8OHwoIiPlIpQeTG80UzgrQXT/k7+axrzDsm3l1MDdkr5J17CvfbWteOpK9/V+x6/gHh2ThPL4bfUOdkPnabXG6jjTFyHxmij6GBcj8Rp7nwAXF9NPlO9xU8074Hyidty1Xg0y4qZYia3vuTdzg8vci/UieRhyuPYo1gTOgb8Mf6MTAkGwHCXzHiEZjZNKEN05cZ2X3EH85WHlYmFTaw6u3VulAqkE1qMdZyUbANj9ftsJsZ4gcU+hWFWY4dUMsWCMT2qwvxuj7dh2APo5WK+w+Sg/Vi/ZYGNSGsRcU4HgoVX+1qPzaf7mMibQDixux4i8o99uOJhrvi1BNGVVCTMSvEbYFRZtCxF5Mh+uL/iztppDjIVCpL83Syub2IoP7TaYEF/L7QRGc3PtwRbfGARSlCKpbtJF4zGCqY5vuAmWoY5lqjMb7htcCBjzb7hXtHNlx87Q8zN30fefWEDnO5dpEQ6NPsBzBTjc8LgIi/B2UQWlJzzCUmkeLrzPbYoVE+1/57GF9MKM7bSzrFrBgf5I35xQEqEPJTaR0BjRDnkuOh5c6Pb32x1slHbWNMUZn8O7RIRKSawGgRIKQmxf2BYlvevP/hntt3nkdyWI1u07ymvmPbFcFirZEKFrhl2jY5l0118jd1i0w2WxeEeMCboU+rP7oe1BgkAQLAcJ8AP3WrUG8QuTCc+nbitywfQsTMItkoPyhdB8+o5pnpVTMpYJMogIRn+PY+OxpqS4AiBVaO4Qc8CWy/xSmldmsRpmlbUYA2+8/d3RwWpf4xInLN7NzABrmTlRT8QEnD1OE+xkZHNq9xW7NJuuJXJi/0aFHdoTKsAuL/583/T6KvcOqV+FFOMSR7Ni59G2UulgwWQ0vTcRpztWIXsgsriWaRblUolJ9lxheypgiqVTa6jllVDR/lM9VhgMN8FyKGSFDa6wo+lj7v5YmVlXLw+2VqGJuNDq7OXFWjtYrI+ckA+KwAy4q0o8vLjAiscSWy45k7B4usAV1gRICJrup2EWH7imgDJeWMJeL1WnGgX/Kz0yoZBJCdMXjzwIUTEywxf4FJMeodlsrdT7ug+VYfSEjhF+PNiFGD6/vHV8pYT9IHEPlHwXF5TT+iqJr+zvkdq8yHtMSdDCbq6fun0qh7+wO7SLo5W1hHX1j+OnRt3jhkYBPxaNeFTvBcFylEw/owS4nOq3vaP0hGRxg+VJ3SaxdZrKtGx6IAsaJ1gqxSkFuIHxAzRrTED6H3iNCaIvTJYMl2COTWNnjDI0eveuPmEd0w5F6cr7v4eD/AZ1/b3i90vp3AzRNHNBbGUQjDE15I8YiHOvmES/eHkZVVTXJyU+EmZAiAfPuK4VsVATjb11qrhHmTsUUsunZ9OHr82VWmO2TmSR9FgAGWSIDqvXw4D4Wa33im8BsTgQMOX7iGIs7Xvp7pYZmVwIlqglW0a/XN7K9bwb0AqCZQSs4AobwSLs9RYCxrBjG+0fPV1HSKZi1kimD7AyMv5WV1cWCCQxj7mygg+Q2Em1Whp/EMvhmMzb31pLCzeXU0Oj0ArrPY4U9Uf8gSkvwTvoPt+fxD+o1RIPO8VmkzU78rdGLwUwdN/a4y4MwfdCsTjLzxUWDxT7Fc2n9k11BLzOHsze5NYWK7S5tJFavzXudnuJWq95jMnrJVqrI3+KR9sIg2A5Kma89QdN9Oz0reI6CSLDsXKCEEQQEXeZlbvFRx44gX+a9MewjV/qor/AiPfeuELqObG1UplnYXRL2XL5lenl0iVGXuiJEdf+6tXQadeGnPbCsiheVucUWfwgZDpGQQVCFi7Tc+ij1xbSWwsPuGLTRjSS51XWzq7yGrFOos4pJwISpgNxOT99YXlU4BrMg3Vq6IBpxPZk98kGicVR66S4wmqSHi9GB+d7+vOF0S9NL+sxLFsLlrB29/aHtciuV+mSrKq1lTHUsTT4hKywPV64Q/5BjVuHxc+EN+DgRDP965MLmPkfo1ZGuL5yAp70PDo7NoFxOYQC/qlLLN8DuoF70rPpGw/No/+dvJU2HzymkGhNX6HdhCpSvKNMERlxHZHAK9f0CvcRTcYJZbIR8//5u2fx/mgiIQYTYbKIvj5DsnQD75qyUHCwKApRUgowi+DbvwtU5kLnEAdxsY2/u6fCZYcHDoaV0pQWwnNk07PTdnBfrYduXnmn9Tqyu8J2uEMgCJbDfQZT6r8QHkP4eAQxd1JzUBgyISZZrkbhhTcWsrsDvn/7scDmMENKL+71Tehz9r5ajvFCbKW55sEVlq0piCsrLKNt1XXcURujuQj1ugNDvQHzXE0k2CXp49dPEYUBZ/QTtxTRJmZyhlhmwi1jayyTNdPff2we7Tx00iMAhvChSRZr9cuzdqibdBYrIqwuJhQRr8/fy8/yOkmSKq2doQ7E4du/uWXybeBbAPMBrbZfSqSnwqQ9x98bEvwgNjNXssUiBgh/3UUFQbCM1lmqFsteC95sRZDM0IB/+Bt5EHDfodECHqKENjw/a4dT3pwby2eajzUFhaBZJXFssZbA6x+8Mo9++uxiemPRHjp0ol6/c3zzIszw+xjZJ+MAnBKDo9zrIJ1oEh5Cn8F53k20UH1zgv6y8ABdestU8ZZKn0R7K5QW4aYR/gdyKbDA/3HaWd0stYcdPkfW7hLhfzSb96S9yIQ/QLRV+0dSEEY7Sxwi1RInuuiGyeLxBn6D43ElazXzGenZ9M2H5/IM8lS6tox4DNAYRvgaGorDC4LlUJyVPuwTIy1uzz7iOB052UjnxyR+AsTFub+ym4xYEW7+8zpiZMKCghIKxg5e51ofe5f6bDdBVFLbzG54YHIvLiiTn6bhFoa3hP64u5q1tfZe7lqSu41dGVlbHif+U6Rddaqerv3jSscoQHMoiRokbkZcYsWKKTEzSCefQ++7Mp9+U7iLGptEG6lNKrDi9F/PvMOpxNmiDSKCtPOwXsZyOFssbjShXh4aKH3qyJrP7o4m/0CtuE2ZxZIT7UjmQP42epCsx7dQstZcE2XZ+dIzomzobl9bC5a2fnhNueQi3SynMcItlr2CjSVX0TqDQbDs7oodLvf7eRQUDysC31t+muk78L7gfvUSyIjcXHH+wuuL6Po/rebM4KcbtHwJExckYYsSuDGd0WN5hYfnQYNah0MAhNwOdiJLZV0jEbwJLr4VGWoz2dpl/Zu+7hAD3j02XKahB/1kGDplbJxe310jSrx8VeZpMjZWHOaVsdBZUiNuwsn0tgcv784jCKNyEyL8IN5/85/XCn/B7tIRXwHcDgvmmIws5jf5VQnlI/W9rrnu9CPcOywgEATLYTFNPe+k+3jdDtGEJful6L3GW4B5YeFSXRwRkzFnPZC7IYL2YyoHDrHF6XuzK+iiggOcyOcTucV0SZHEW7KwmXeQ/mfhEZdoiPvFRM4bdM9BOLSf5CEiplQSNpgi8+2tFYTkS6ydHpfNBa8xx5hbEHCuScZZ3CQpAxP1WDZ98a4ZmibcEiARnWmK0wevimJ1IFTCfRrPfOq2KV6cpoBK1oXHcAxtCA7r3v11z0m6sADxj+rqiuQOuVJUm62XfShYInkEvrddJyVDdHcBFwTLCGKpWiyDYBnBLOy1hQCjf5Bpk9/0hEvkQ8306btmCb3XuHu2UKZl0xfvnUVP5G6hlfuqqCWBklVaqoKJSNsqhMDoaN7wu7xVXm40NxIi5ap0zGhBnOrqm+mFGTvpopuK2NIlNCmH6ROv9bRsemH6rlbv8NoasbtCb8ctkrAfw90cY1mopaHyS+lbM4tZUGfVHs/1QADE5th0BJEn09wNZU4pgHUla0sSBxpf+dYieDThz/hJ2R+w7svLw/8DCIEgWA4gsAfnVYKwWNOoHUh7fomWGRGhAlYtIHhL+vKhqwuorlGJiNdp00ZyW86S6d3QD7tMyIjo6Y3VnGYbDPTY3EN0cY4UcGeGGtaa3BI6fAaZ0oSIiXZNKW4/9GsoNRkRfE3jrRplJFd4PG8TnX9FHguSZ8UkDoI1xLFJPOcmbELDyPta+Pr2N9bSqbomJvDvbDvEbrTIJAgtJCeDUOv2rW+ubwcUuubauRJO9S0E3tp3ir8LqzkJzTa+iU+w+5Ql8ZEMymZx7M7WGBxrF9tt1Q3GYXRrMEGwjMAVBMsIFmGv9xAQYc8+S1UEK+d+36QNTO/Py8ilf3tqEb0+ZzcVV8KdstVfJ5x+h5f0AjbifKtCiNc0rp2qbaRnpu6kj19fJPQDysl0JBLKdTH7HKMXy6TrX1nl6LjXzIjehSKgsq7F1RXmUB/wOgj5gXJQawo/uVGS4QCmNuf9DxiL52w7t3VNzax0hms15g88BvgDURJAwMym2POLxdqpa0X6276xov/HEt4wEBAIguVAQHlQ3yGCln3T8Iu/4Loi1mCaRgkfP4L7sYWA8ZPnFovi0R4azP6zi2ec1h5tYGbZXEIY2SrCRVIfHP9lZ01SvwcO8Q4mgLp6d5y2lNbQdx6dJxpizLPGX7LlMoYEP1KOhI85rTwUDZPoopun0rTVJfRQ9iZ2fWWB0ku4AkXE9DWlxs04ZkCWjWmpu+pfuN4bCPx1T41mgFUGxHOh6o4A2dG9+K7sW5NtMccB9aTPw02wDHUsezLL4ZmhBAHg4i3lJ2naimI6XgfPFrEadYu0a5gFj6vTB1XwsCR/RHS0pomeKtpMH7s2j85Oy1ePGRU8OBGcecIgZEPi9P75oblMU0YPBZGR/nV/DXubuFJqqiQU4VJKSa2pOqPTILAe9LWWIPrZc0vUKCHzenYMWYZFUQ0L5kd/WUQtLVg4Q6TPgw60kd+BIFiO/DlO0myt339MBQkE7COeSVwjRVsox6/M2cMC2lAQzMzlA7Tqq1MPaXzlfnbJA8KF29+FhcWs6fvZwsM8m0BhYl0NiAwAAQxBuv60YA999GrRFAPhnxubKK4rKDmjST7YlSUm1mu2YMdy6LwrMjltPRQP7AYLohHLYWXEyTONyV+QBmIMhbWT3LGRedSRYGnCYEcCY6rnR7Ng2TrD7L0T19PTk7ckLaTLx0+nLcXH3TnsX36bV7+NJJbshtdWunuwEyyWSeAIB/0KgaaIp2fBEHQxda+SSJaU54Dbhcbifz3H/TfLFlFFdSM9nLeJPnxVEScKAl2R8At1l3SJXkSZzTH7Sofef22OQmPk02+BrcTIpi86JBZLxFUWlGtywhLeAl9/cVp5FOc4REJ90P9X5+xiXhIeT8xXqMUSx+AroDDYcCDCkf261EPjQwICQbAcEtPQf52QuHAlJET03PQdUUpodWcUy5Vl85pEKC3h3F77r2uptWza0niCHll/ghDnBQslkvhcmH/QuYjAkglB80id6TlHPlFKBYDMANiNCaLDx89Q2gvvaD1KuK2IUImYSREqkeQB5/y4W8TAWObAHCmuHcum7zw6R+NaBdYC+Qj+oyYzr8F3ELZBsDRmRrJbtxYGh3u5EVH+dTOhESsM7RmDTyg3Mgif5xB4pQiQ4ANEiJFgTBMOU+ug4Hf/eSgr0YYLOcHFeIIFSihgPvALoStnpedqKRMJtwGvIa6SQm94ny2VkZUL58qPNdKooR/xBFU2kIQ05BczX2OKwQsLENd+kBXp9607ISpiaNmHCHuDad9TflJ5BxUkLZEPKw/k3LPTtstS40U0RDqf2uIPd/UAAkGw7AHQhucj8jH/2/8ivtKQe6QtBDLH75Lxk7UO4dD4+I2YYftORb0KlYfpE3kHnCaPBU2UWcgvpYn7JBV3sJjpKgXgFJnzRlO/z15XTpfcOl0t1rBA5onCATVNM3IlmUJaFguRpm222lRYJ9A+P1UIYqFJHtx7vPcOzw9lWPW6K8HSLI693eLbEman71xheV15rtU9OWYrOmc9HZmCZU9g4j9jngj4ZkNW2GH1afdZZ5NQMxOB7jUtj/j8gGSKtVZwvezYGRr/l3V03pX5bKE6N0MEyXMyJqoiO0fqZWuZk7PS/j973x1e11Xl+/+QYgcIBALDYCdxEvrADG2GGQYYQmCG93hTrJJCenUqcRJCSE8gcXpiCCWJrHrl3h333nuNbXW525Jc1e5d7/utsve5V5LVrnTvlY6/Tz7lnrPP3uvss9b6rbal+Bt7tRAJMxJAs4A+f/NEemXKDmpq5lgle8SA3ZqekrfrBFe+l6WiyhRkSm48irMhKmvBvlMMtu199OBV9gEdZV5ccfdEDX+VSDjwIPZWau7lfzy7wC1dZp1IG+eFdSjcJo0CIbBMGinTtCGUiVZbZWML0SevNwu2hL1KuEKhhMfmFHLJcW/aTP2YvMeVqClK9NVJ1XR5UTl7JyWcT8JgkdwOD+b/zD+oRQQMUKV+DKnsAay+bFUOWqw1XLWhqYVgXT4/t5AT79k7gjxbtjjKotkiHDBn1AihSxcgvOXBd9dQS2uMDRFmwfamVOTzpHLkg+PZIbD0/AzKzEDzWAZBYk/2Q2A5OPjA2UYp4EUKsZ3tuvZ/s6VM1PPpxKoAivIDDXTz2FX08WvxHaIgnAELq9tgAEOrkSMSBobt3CK+FiGwuAfrWL45YwdXIDfAMTigpVD9f+bvZzA5IlJNwyLwUJazIQ/GPBRQ+8aEajrjCKIyPS3cljIPbv/jShcFJdFOMg/YCJ2dT5++toDXLI2fY0FjRfwv4VFmUyAElpn9/jrvfQBQLNt+wAEEs/QLmFDmn11M45ft5ZCWtMEE2n8TNvevOMIMVxivLLMAUIllEMCArywpp9rTPtejcwINjivsfcoWDF0UBRgdkP/wndEztUqfKgTZeRL+yhWDpdIbwppMUGDeDMnKIxQ42VhRr17uAJYMzLvBQeHUjLIzYCnGl55XhTVPZ194LNloERe2aeGb3diG61hqrnxHNDPgHXosU/OFpvapDCqV+XveL33qSqiphdDavbbdUV3H6yV/NFfWMzbPI+sTmmIDHYP/sKZh1vt0nku38OsdfuXe6fSXD3bz+snolQut5YPU0q6/nr7/dAuNKJGl1KDDSGSIAEoGmZFqunfpEbbTmh6UbkbbiSvK6W9ytH7DyHFsrJY54Q0LS7ft7y+Shs9JMQVCYJniF9Afj7dwi6cjmxlYSkloCYf1H78AhQN1ZySOvz861sVnsDDj/1rog9pTEg5bXM5rWl5SUk2X6bp9rPwWldE7O050seVBepkDfYCVAJitLNBfm7qdPnG9hDJxaCwS71HUh8NkgxZIKe4jSoQsgvxE4Xo609ooeFXczAJeBymJ+2vYIbA04DQwQ2Gdot5jAG70CYFlf32T6fYckf/tRJAISuy8u1zlVXIqN1bUUe5rS+m8a9SQgVBHhLfmytrGzmsJg6R6Jy0CBvmVvLRZToTXSx63eA81ITVD12CGNDJdxQBs553L8CtiRO/saOAwWA551ZQeMwiOKJaK99NrTjo6uRi0rr6/fiDRgYZGOn/ku7JGNrzWvMKApVwJb36qZAv3JGjs6IeuhY9IAQVCYJkCovfnIy0MEs/8+XML/JITWZJTCcUF4BLhKF+8b3rAKpY+YQomZLBtaSX6+iSpmHZFkSS2I8fSLH0o6vPjmbVpB4778523fVbwXUpgNGhpDB77LNSJqOLQSfr5C/OlwIIuPyNzxLyWAjbhuWSPkxb6QVXhr90/nZbsPMyP56doyG3b/oRnkkWBEFgacAqBZfsg1OgTAstkfXOZ2I7Z+kSWygiC+x2NSdamJFq75whlvbRY9AfOixavI1eT56gBDXXFWoa21jFkhOZUWkj2Pz08kyasrHTyxj0XsoKFksoqZ/x0VwzIHQz5p7P26ZJRZTSipIYN58iphE6Dv7+fWEuNWCcu8MJkNyjXG6O79AAAIABJREFUU0Ue36+v3T+VASXqL5inmgtDcrhzHv3smYUaDReuYZmqt9Vfzw2BZX9ROsXPiUajdNENpWxZFKuhWA/5wx85jkHC7X/AwsT455mFnkjZJhiuw2EgMaLH1h8WIKnrPKFyGlv4sIhwpIwrxW490hjkw9x/bw3VvJEAo07ZANPgwWZ8AH1AEmzHLyun4bdN4DA7VISVZUZEeZf8GDFMSGisKBWmPNz77no6eQqe7/h/Amn1XFSeFX9FeNRdCnQELM3i3dvtYA6FDdex7O5sDK9PNwoYAJHIFOkd83jNz5N9nPcGR41H5YtXfHiQfvHcQgEMbEyErgDdQXIjsQ8ZIMuVCaDgpUPYW1kseZQ5xfRvv5lFs9bXctPpGs7ZN+9OpZ4ntKaNtLCs3XqshdN4XPhrieRWosI99Bqc//U6Mda20YX6psPdbFXALYZ3xx9XylqkWRIe7SsAy/yA/gl8jIHjetYzu/m08PLMoEAILDPjPfWql2Dku2ob2lgbOdE+4JV6d0GZf458+f44VXvcD8+80I21R1AdFjkIVYRQkcuKfKI7ziM89vH1db5iaUCI4n5uMl3Glyq62nONDtii0BMfo9JrlOpONtMd76xiRWJolni2UegHHm4DlD6UuoAQYo3rsFzJ5XdPpdkbakyCuBAniolAlceng8XVCJGZ246ApSkqIbDcSSPHLI57uTjOW7Q37hyMIg0n/ZqsqKCaWAgoXMcyjmThQSZQQD2BwuYV5IDtCqOPB5QqAzCsRdsP0lVPz3V83sJYOXpFQSX0B9EhJJoFMgF59xb6iv2fPjWXFmw9GA8i9DkOYGYCHXvaRwNRLOrMtKpyL9ZCT208pjUjKhlgsl4TAJfg46sPN6sctfsUnMlL7WnPknKfGevR2LsL9rCuEDQ8m67A0U1Z+YTc3PDfwKdACCwH/jtmIPXe/D0iBHjBWiwtIUKBPZYcE59Pe/c3MDWYWTDTUkaWchr5fhhr/uH0WgaXKNoD654o0hV8DgnvX59UTad1JQyzjAkf9sw5DfhyyilrVlD2Vlq8VEKvlm4/xDkxWOuS82myJccSQBLW6aHZ41ihcJX+TOHIKaQb3lpCR4+flvUudakTNB/SPoHIPTwMgaWFeoahsGEobA8/osFwWxuGK3LQTjP/J6LZm/fRv/5mpnolhb8PySlkvi+eSgGRAiolUgVygIEDrtMUif/z/CJa+aGuuxigL57H4bX24MBvA3LXGWtl3KK/CO1R5fUfJlXSsJJKQjVYhL1ii9Qe6DPQa/51+j4RlhrhE0e2uIPUUU+6EaU9B07qsjFSj8EMDKZrIjz23Xm7nexPk+6njnAD+MkhsBzAL1eGJqzsrnfW8tqD4mESZcy8TdhecvtETg535AgsU+LOpWjHGBeKzAAI4fjVrQ28jqXlIpiHhhcTLhVmPbn8NPfYGJhY18RjJvspGlDaPVYEnatmrqHQRndsTzXH6LmJW+jj15aoFTufzkN+JazXGvqCfQiRv8kx5QN5mIX0yLi1MmJ9EWYc6ADHph110rlDnQFLfBfJ+JNIAISch+tYBufDlXdPoc0VR90p7F85apI7xs6bs3bSrWOXx527+qm5cetKIuxWrPryzcD7w96h3q7zieJbukRQuI5l3CsYFAfwCno+LpzX+C6fV548bW0Nfe/R2Vx8BZ5GWWcS6xWPY54+lOswYC5Jbj22mFcAlQY8Ec2S+8oy2lQGrxRkivwZaHUE52eaFHBnB+QO9BWMVMnMIJF1j2iMplWepuGRWl4mzXg0wKVEmVRwKOyYLfXO24s2xBCMFkVmp5xo5pHFKGNEl94xgcOmJaLJKsIiNBbh0wV0xztrUt7lsAN9T4EQWPY9jVP7BP3w//Gh6ay4QCCI0uIVGJz7rzHL4kNHHcNIbffl6ZrzqQIJUTyVx5sZWAJImoUPy45g3xjz/847KAzduLreb+DUc/t0GGOK+mC0gdDS6n/WExNeuIQvQ0j1vjr68VPzZGmS7DwWGOzJRBgslA4rCsVgcxwbMxAS6x7DO5q8707aE8NtdykQAksDTgPTYymeIYku6ck+wGoILLv7VQ2k6wMATsNiMTqAG/wSWV5J33xkJgNGRJ58RKu5MpBUQyGimvCbeKCgN4xTHULyKz+aW8BLj+yorecK42Drxtq9sdLOGeAMXDSQyN3eWKBLGZoPDDt7fi3Xg4DOgjW4UXjwkkiFhsTK+tzlx5scLWFYF7AutAw02d5T++ecyXN92n+9uFiXLdOqwIiG0wJ/0A2+8eBUGUPCff3T2fAp/UWBEFj2F6VT+Jy6M800JNfnQUDREIXDV217bvxmZmDCAKH4myBIYccdEw5a52w/Sv81t5aZ8WVFsvaTWf1se1lJGe1qQJn1gHBFm2bFNemX2iGm+OnqweVeGG1BJBViamBIBJ1/WbiHPntLqSgbKDWPUvIaCmWK7JCRBXThdcXUeEbaZXI7gwXOBZ6XYipk6uM7A5ZiZAnXsQy+3zDHMkiNcH8gU0BEnMo/5b0t0VYqXlJG37wfIa+iA5hHSbzkmivJhXkKOSIFaxjztXx9ARdpueDaQrrzT6tpz8HjzMsF6HjFASGv0CesD6Az9uUY3N/2Bu4bcCPUnRZJCqE99S0E/QS6ihjDUQXW82kAzV/MRW6qEAy3swx2DeKHdJGfknOErj0/YQuvYWlhsKxr8nqmuiRNtuWyD4a3L69vMP4fAssB/tbB2JftPOhCEWSRYvNawuIolv6566vSls0HPYzYl7oDUZpYfiKeGeviwrD6IaQE2yfWHXXCLY4nD/D33tXhuRoOaklgARanACgA1B9k08xC7WB9I934+goCgPTeSplPCI8dMrKIrnp2nmoSJki89zloze5qf8Pr4ikQAkvzyA1MjyUr/D1ewxLGHqNPuNxI/JcziI6YaTcrpInSvzw2g9eYxNxwvFsBpoVgcygj1i/OkagTzEMJbyygT1xbTA+9v5aqj5xqozM4w3Qc6AkYEdEXFToWETOQ3wQPl6kk8o91mRjRM+vriNetjKAIYbBOhIHLCorsPenoK3JXwk1BL6GzKyKRYhJ6Y8KcDVUuQiIYNi1zJ58+klXI+qgYrlPc7fDxfUaBEFj2GWnTpeEojZ39ISFcESCSC64E83c0P+5Ag4AF6zUz/YTQSPutX7ftLEsBJot/SH7/+iSsASWhJGz9K0J1tXJm1ijs8+UJ1XSiJd5qqreHG1BAiSmCCicSlAC9BGLRKwK6XAtf3UpzthykL947RXIrdZ6ZAePlqdscsAw8TmmfLhZX7U4GbkJgacApBJbtg1CjTwgsM/DzTlqXWwNA76dPzudIE8uTPDcHy4JIIZ5EMIC8eeRcYm3Ci64vpt8UbaZ9DVhKSnm3CeME/6OchpyQHE87xoDcLW4nacNMv4bcGNWwGkO9gih9ZUIlh8FyVfuSKrq0qIoN4TCGI8rka5Oq6UyLuJjbo51rNsUjRj+4L7qDuSF8yKfFwNvN8yvnff5t7OydOgdC+Z/i19dnjw+BZZ+RNk0ajhHd/Ze1bEWy/DdYj7AkBMIU8MFfdudE4Q5xYYpp0v9OuvHsxqMMLCXXUtZ+AtC0cFhsoXybNOPAT+aE3srWySNS/LP00zFwItpeVU+rPzxEu2tO0JGGUyyAeEjcU2HWwet7PwC02b4QkOe20MmmVnqscB0NuaZIF8gWb/j2vUfVUi5LmPi+tN+e/z3c6woFOgKWvQ2BtfvtO8IxG26SWLxHQuskhLp9UNSF33hxdoT5Jx9YhutYdmUGhtekNwW8POB+xoju+8salf2aHqPGQABM80yel52nXs1CuuTWUvr9xE109FRjYKjBdrHv+Xm8LDJPnRPBgTYSd60d23blnsQ20uzY6VTOUUsFe04Sig46Hqtrb6M6LM7ht2c2HMmQwStgDgDMy+4cL8vOcHG/AplHyqfB8+/602oPRtPsdYXdSQ4FQmCZHDqmbysxou8/JrkUAJQAl2yVDKxf+T8vLuT+e4EgXCLuOE1HWHG8lRPfUbgHVr/hpWU0orha1reEMhypoH+bUeXWZ8yEMQVJ7fsLYdvCduFrX1/iKrNyPmNuPn3yl8V02d2T6FsPz6SfPDWHcsYsoLv+sJx+k7+efj95O70zdzeVLq+keZtrad3eQ1R2oIGOnGgSaYeHwDPcphqAKgv43XeEdwOHfu5EibaXH6Pv/WYaKyjDbptALlgH3m8IWXdjpgD74NtIv/2OgKWAQAur6vl2MAPLcB3L9JvvYY+6RwHj6T7ahOitWbt9uCLAJC89VsBRTVzlO1vWI/7p0wuoYGmZLtvFi4QogNS1iE0u2DbQNfB5ZvX2G0SJ7fMPdrHKGDtss8Xv9ueb4Mvi2mlzYxqd8DUrotEo/XCWLJWGPEopOFglOowrPFhFZced5EyjcbTTFXvP+En3//ulJVroSULxLd8Suicimb7/2Ow4Q0Q7rYanMpwCIbDM8BfYWfeRzvCpX5bIh56Vz8CSvQNZtiREPrnCPdyYKvzMJDpj+p09vX9+/+XCfW4tS2bW6rEE0ATjhnL8Qe0p7ozkOEh2X8bIJfQc70MF889eWMBeQSmSI2W8wbzZcJADz00BF1zgZUC4Sqt4D4Wx6++ugFM+ffqmUvrCvdPon389m/7jufl07auL6d4/r6bHijbTq1O301/m7aFJq2tp4bZDvLRC1eHjdOIMQqftHwokeZpGW5vp7Vm7adS7q6TSsIJKXJ1RNLfhpfE2BJYW6pl8j2UILNN44odd6yYFvCxftGU/nZcrS0MJqJR1ByFPLrujlJ6IbKLd+094QAclwuQPeLizDnpvpPdbeRAoHZRw2CA4tI6LLJC0ChVtLB/sPO4Jnrf72mvL/5Zee6xvaJdirVGat/+MRn7oMlAIfWVDONatrOC/3IUHdd3n9BpLe72RqWBzS+pfPDt+qwOWmFMMLJ0eUkCf+mUptYZ25fbIOWDOhcBywLzK9gdSduB4XGiihJ+J15KBSHYejV9RFX8zuLmv6hL/W7odRYlm7Tuhoa/VXCXWCvdwriUvOFxF2fP3S8+jtq5XZoyRBatIWmfl+96jMzn0D+9PFqSWwgoIXxLroCwlw55pLd7h37uEP3MVV7YgBqyKDE49CEX71obdj60A2gJev+zzt06iL90/jb7/2HT6+QsL6cY3ltH9f11LzxRtpEXbDwqS1P5DTchYYJ9u81770xmwNI9jb7d9EQqLedTbP4nA6JtQ2HQAlr2mT+B7DdexTNOPuD+6xYJEoNr+Y6fpHDVEDskBwBSejrWs739/Lf06bz09O2ETjZm2k/40fxdNXltJa3YfpgN1TQIqXfEdoEytHt7BGPSxDiDGXRb8MaBveOCK9hNTKAItqFwJnEm/XddHAdzZC4/QZUXlrK8Mj0gkCWpBILJqWGk1jYhU06zqExlogVUDQoxo4qoa5uvmwAAPM70Exm7oFOUH2xZ+Sr+XF/aopxQIgWVPKZch901dWxVYWgSAQ8IRLKcJAmZzVYOAljgmmBkDRJebY0T/PA1FfMq0whrWswTT1uqwpTguo41HGlnAyX+ZMT62zvJ78ZbdL903lb2TDA5VcRQAKDlpvG8ezIClUPLQBCzaNUHAKPs+ry3YfrxlWwo9yO/wmObTeddIYShes0qf/WTpViayhUVJOJbmjLoy9JnyHtKznyGwNEPHwPRYhsAyPb+7jOyVRiEBw33mpvHxy4fkjKOhWQiLhcFQFrTH3LtgpJcH4PMfv7aAvv7gdPrF83Pp3nfX0uvTtnE0y4byY1R30qJYzGvpo59M5saBRiL2zEG8JZ63Y+8JNRCbYZiLPb1izN5U18RrVMLIx7pJKTyUVXTJeORWYv3Kcvr2lBpqQdaI8wqn+UwLGgS4q1HaVtnAeZXQD/CHgpGsW8DwnV3My5FMXVWR5gMLu9cbCoTAsjfUy4B7fzfJhyU4DxQvbC8AY2huMZ1uNkEA5m1MzcIb0nuQgoWj9PaOeg8kIyjeI+ASjJvXuSytpluXHtbKpoHxpvfwAkBY30eM6OKbSuicnDytvqaCn9eKCgA+DnsWT44weFuzVI0LAH85WPRa8m6hNLj5wcsb2HW+TQckdfkDA6coBCXtiDf0XA3HfXPGrgB1leasRcgcE6AZuCTc7TYFOgOWViCip1vzdPaFxzLRkGHGrm5t+7B4Tzp4LLtFi3aXJTHgHVaF7fbHNSBuEIMkD0WEJe/+2+MfaLSAyAXw8nOyxrFMEWMG+L7wfj6O4/ntywRcd/EtEc7zz355EY3OW09/nL2dZqzfRztqj9PJM9YBkWVmcBQyi3wAoJLIFjkrES5S1d1kvQOpckma/2/QOEp3LT/mwmChk4CnIrpKDOBVHG01dlsDg0o31jQfHeuLgT7ifTU1Exfxk5UIUBCqgKsKswGadYN8enHS5sBd4e5Ao0AILAfaG00Yzy1/XMVWI/6oLUk/IDC+cu9UF2LJzMx4f0I7aXuo5cwbWlrpKxMClda0cA9yLqEc2+LDexuaxRqIcWbAWBl8uXyEKLXGosKo9R0KswYIlNxJU0Qh5I2RiwLvr4ESkfhn14hSofeyAcK8oBK2aNexsFADBZ45BMA0V0rTIyT3/JwSKly0R6eNgkq1TJs11rZpO7cyoGMhsDTgNDA9lvY993xr9AmBZQZ8zn3cRRSREaF359hlLlzxfCwDAQON8fFsjUJREAC+LnIhz9+DQoBOPgg4hbwxuYL5KsBUDZcAptl5NPyO8fSDJ+bQ9W8soiciW2jcgj2cu19+8AQ1Md7UkEqVFUIQkR8ecCoI7WNqJat5UBxFBs24x0uKFIvhG3qJLDFSQV8aX0F1CL/CvwzQTbib6lk1Byt3O0b01fumiJeS022MB8mcwFy67Q+ovxD+G6gUCIHlQH2zOq6fPPmB5OGxR0qULwEdCHcZR1kvL3ErUHleJknYGcHcOLxHBvu7TQ0MIi+NoCqsZ9jmvYRl8MFVh/lisyNmxOuPScgQ3gcqueL9JXoXTYhja+BPhLxcG/w9uG9t+XMKUDWEFm3Yb1Ac4LXEOSgiOA8FgudTHLCV36etr40jrykGfp7F/Rwe9IACIbD0SgvmYaKX8c1ZO2nkmMVxlMVx3qK9cefwzTScbHLnkI+Y2NZD76+jZyfEW9qvvHsKF7SyGzdXHKUrR02yQ96iD7eOXR537uqn5lIw5xFLm/B3q3nP9m31HFBaCKPRJwSWcS9gkByYoi/DdRZKem3aLidHwNeRq4/vx2QGhyziHABhVj4NVUMmR6do+oWBx7g5yhEwYoREW1YDQGSHyQvZ4lxQdgy9poAuv3sqXf3sQrpz7Ap6ceI2KlpSpoWEBGz5yMvMkOBsGI4R/XrNEeedlFBY1U9QXDCClJ0aenZDnV8rOqDXpPNUxfzyBmK2DHCRQXis5d3LvBqa5SOrsCbqvz851zk00nl8Yd96RoEQWPaMbml4l3zUHgzK8aV3TnYgwCySDgxkFdBvC9cHGIMOi6WRtpeGI23bJenrgVNRGjEBVWClEqytbQlGjjWisP1iSQWVBxRItGXMX2inAivNaGDdwTIhIpDz6PysiAA9LRlv4ajiTZRKf6yswrLM65YWcL4DQlSQRA9lQYAjmL4BUgGKFj7L4a+2RE3QCm3KBSfj53N7ohhDWcjjfi3ZebDtqwrPJJUCHQFLs473dotvxilCmhu0o65npfABpOKVUVUw2w3hNGDUybYPQ2HDdSyTOlXDxlJAASfbAkt2QM7N3lBDWLeSDRhqzGCAqCkUBviEp0voq+gNJifEeDg0e5yAUTUsikFEvmuTLWjr/FyVK7y1UFqRR3gGP0+r1ovxUvLy0B5ACuSfSGb5n+Uh/5cCogYfyX3w/FBqowsIlkVZorTvZJSuiKDqq+ghl5aWM5C8tHgvn4PB+/LSCqo+KUtycfNQadJhfMGxdrDPc8ytYyrGiyeKNuk7VR4f4NN4p8PvmkIUyyQds4PBh6fbpUAILNslSyae1I/UMaMonWyK0pCs9xhYDjGPkgtXEU/Wn+cHLffpCarO/ja0z7pi4kOrDzGzBhNH1TVUXBsRqeRzdvzQ6iNqLfMWXCthDvKhRRYQjpZn70Ff/oouBLtxsL6ZUBUWVj+EFkF4i3CHVXkcKws4hwIMKMw0/LYJ9NyEbbRs+z4qXlpJr07ZRg+O20jXv7mUrn5uHn33kel0+d2T6aIbShh8ckirhdkq2BQlQxQKUQBU0dAwFwgKWCQ/kuXDnwBct1fV9yVpwraJqCNgaWAwBJahx5IV++zQYzkYGQaHKDrvlynyUao6eoIu+mW80QZyI5HX45w3RFv0i1/iCr+D/+OPgWl2MQ0ZKRXDYWDEOf5Nwau0J885J7uIfzt3ZD7LKr6/ndoA33hwuobwWr4oxmF/qX2r8KDaCp++T/G62CPrjtKlpdBBUPtBlkCzZdBwPCxSTg+uOioDce9KDd6pHV4Xny7jdZ7LGNH7iyrYWG1GAtnKPMEcgK5ystED8i4+KLwsQygQAssMeVHd6SaDkViMFXsRFIV07kixLDoBoF6oeVsOBJoOAsvA6TTfZeCl6GvHiTMulwFK9YiSGll8uLiaQeZwVGKLVHLOg9BJKra5NvikgMs4RJcyGqiQivqy7lgDCkURPnVjREOYBOg5AQ/hDgGdM449h2Dq33pkGi3Yvk9QqtKKBaHmqOJUc2sLHT7eTHtqj9GqPUdpzoYaKlxWSe/M2UG/m7CZRueto1vHriQsgIw8mW/+aiqNuGMyfey6CCsT5rE0haH62MmUUW2wPDgElqKkmgKTGL4ahsIafUJgOVh4QptxMr8HKMMvCgJ4N0YH6s7Q6g8PUuHivfT8hC1029jldNUTc+gyRDpZJIEWdjPgx7IFBmrOm0ThNlur0EJgAShRCEgBp6ZVmNHSwCoiZjjKxp6j10OOOb0lO58LwTRjqeS4gZlBOe5kag4YXKJ3oK31S+hcc7qZrhwv0VLOyKfhr1IJVor37DyGAQbvVbmfmhF146k6Zq3yLu8oSku271ejgkZDOcOCRFLhHW+rDg3P3SB0Rl0aAsuMel3d6+y01ZWaMyHWRGPYZmXEFqGVnmF7YOnPde+ZqbraWcuI6ObFB7nS2rBShPFVM7BE3iW8l2DmsBLCs+kHbkIX+QIWzJIujF36gfcBxYDfi3btYH0j3fT6Un7HogRoTosT9PE5MvAiXvfaEjpQJ2tIuYR7HTOsr2jf57EkuEu5D21nRoxa6ExjK+2rO01ba07Qsp0Hadq6amppbXttqubHQH1uZ8AScz0Zf1CK0A6+n2SFwkJ57O0fFx3hnGMJtRtowLLX9NEwQ/D+YE7nQP0ewnElUIB5unn6POwxgOlloNwXlKONTVE2Ts9aW0tvzfyQHnxvPf2/3y+ir/1qKn30OpE1DC4tlJUjXAo5LUIqhaOOg1QE5Xw7LDWRXcgpGJzOgagbvVeApAFK9X5qHj9+21HdIHLJiZQWiSpKGG6qDi3kGN0zLzFo/Njao1L9tVTyKAVcyjJoto7ldYtQrR6yV0CaG4MbqzuThjteT5Kx4/8oVRysF72EDdzq4WbDAfi0vPfJqyrTcDxhl5JBgRBYJoOKKW3Df9jcjQAzen3Gdgk1sTAVZuLi3YIHc0huPp1pCdxgOCL+VEpH1/nDRWhylxUgbTrapF7LMk6MRwjKpUV+MWIoxyMi5bTneKB1K5ATfypwlJpdeRUJ75i7Ihkc+H3B1v28thiAowhqhJqIQIdQRk4lBLsYFgrokzdOpLEzdlI0Ku2iDfecILAOIEz53WgAA4T84YwD4+5evS7+Jrs53CaRAiGwNI9cCCzbA6GmuIfAMokfXYY15fi78mPetOHNkAViWJbr7VhlhLNCSuQMREPtkZNsRBy3uIyeKtlCN76xlH7w+Gz6/K3jdekS0TUAIjH/TDaZJxQAAzKLwSaKuzCQLOaUDKsXgN+R1jF+RYXKKJF7iYA4Za/EjL3mrRTiMegtP9HMuZXQN7CsyIgIKsFWsE7CRroieDKradXhMypPVRBrGw78p2xwnT84OI2cHkBEja1EH831+ohFlMgWnup8em3ajs4fEF6RkRQIgWVGvrZgp701kq2N+qVj/5H8DS4PzzxabC1iK1IBXXbnRG4oaKUMtpwR+xo+InLPg51fLj5AlxXXMiMHM0dOAzyWsBKKB6ea7lqG4jJ2D+hoyfOSexlkmimnBXfGhD3AHE5EXeBNS0sLrw31yeuKJDSJrYNYQ0oUbhHulu8i4SjIr1y7R6rksjnYheJAwEmIcLvjxqONOLblU6KEmMsz8FO7zYQne0+BzoClC79ib6MYV7pzzrydfeGxhKJpSmaPt4GiEABWA81j2WO6BMIL2bgUeix7/7FlYgsxkuoDzIwFOGIYwpu1xsBZGbUCy4Sxu/v5fGI7UTrR2EJbK46xl/zVaVvpvr+soZ8/t4C+et80+mgujEEKOs3b6cCneLTOydFoBszjrHx6nqsxq3xxfUk8dj/03w4IYX/6VPM83r/isNM5wD8lYkqiPlBYEKDy+kWig6ANyHT/KlqcbO+/wXT/STx06CJshA7WrCC6/M5JAf1DDAtmZICx4KFx67r/wPCOjKBACCwz4jWdrZMdM9fr31zGVkBTLARkiLUI+z96YrarCOsZ2tmelca/KWNmzhyN0aa6M1JxrVhCYVkxLq1my+EV7L2UkNjNx5qdpdYDNWOQHdO2/yihVmS1GPN7ipPjAoj1Zyo7fJL++/eL2BL8ES7wI+FHrKCqdVg8lwIuodzf++5aOnmqmUkngcCqgNjDzjJYEaJygdwFmindMn5SnWXgafJTCCwHtscyBJZp8qFlajeYFQf4MQOAFrEjGiZSI2UA1ShY0vvaGzt4ewJ/l8OEe9pcJ2sxVx4+SYu21tJf5++mJ4o2UO5rS+k7j86mz95YwoVd2LPzFXKlAAAgAElEQVTFEThY/7KYUzjscUHPWHtd6+9zBtdNBuN4W12rpg4YoIS+IRXr2dBdVM5RVRuONsaRMUbQR8Tc3d/j6O3z+P1olBNA8o+f+sAVg8L7FB0Eeofk1l73RvwSTL19fnh/+lAgBJbp8y561ZN4a5c0dfXTs3WZCVmHCgwaHzWHpWQV0S/fWOaeaUzbgQL3S4bsaBimePKEMd+x9IjLL2NgGSlj5g7vJZYfAYO/buEhGaASwNMBpxOEZEpIIX3gfmm+DLrBgA4ng6E4rvMtNGVdFX3hronC2Lk6n60pJtZiMHmzGmN7ye3jKbJccx64HQ05OsuY3ePQDfP2GiY/y33hT8mjQAgsQ2B5dvBp9AlzLJP31WVOSyIixGgo++pcwoF5mRQjCj+HvAnIHBuq3RwIl7Wf3FYacGGdJovd7+3JU3ePv6ruZDOtLztKk1ZW0EuTt9Cod1bTA++t0QuCMjm47+/v1z3tv9AsaqSj6xfXsq4xvEQAJINJrQB7RZEsh4aoKvmn4+C2NAoJ+67tfh1R9x6mfcZN1l1+7zFi/ZKXNstGcSf1WLpIikL6yVNzuves8OqMoUAILDPmVbXfUfuYg0KCr4y10JcfmOmqrgUtRhbn/tgACUVwIMuYW0xA0fZjjVIRVnMcrPjICHgxLd+hpIoW7DtFFNPS156g7RM8Q86CuTc2NtJjhRsCoUeybhk82GI1zJdQaV4HUxRQhCt9eOCUjtIEN7ayL3JE0KxZajOEJAOymx0BSxhSkvNXwd+KfDtifd9W3+LzajuhKqz4mDMwPExdU60RFGKxlnkYv+TB2UFS22uHZMmSO7YQ+3dGzxQFR7/jt2bupP8es4g4IFAmL2W9tJjyluzxczxG/D3Un0SuE/5FOYQPoeJ2DP76q/c30HPjN+mAZHPlPZNpY8VRPsD3sKWini6/Z5JrG/e/NXM73fL2CncOO1c9vZCmrKvgZ7VSlL45ejrnmtl3CeOf49kBZay79MEyQKAzlieavqbKfcf2PWun+nDj+YbQEo/y5/yDvUWKr/MX+0vCvaRTwJFZd8zr1tUHdff6rrabKdcJeMaCI1FRwWJRWrL/lHgrUf1Vi57JsmcSMYWlR1DzYVv9mUwZZif9lO858aLHita4VAdOwXJ8rICXwfvyA7MdL5B7g+0E9xNbDo/TnQIhsEz3N9SF/pmFCJdi3wQzr1NluQta7jmosIyZsr0Lraf3JRhrMBwToZzmPcNvo1Yc5vxKrGvJXsuiPWxJ5HUuiysJuQ4/nbWP81BUtgr9wNfsRHqToMPe8VyIxWhrTQOXkBfmLh5r81ayoqp5arJESQFdeE0RK9BNEpXDzN+RIiahwxLxEjL/DonfTz90BCwNCPYWXMbnBcHLX0Zb6xpVIejC+7eJE40JsMzBskewYEthh+4CpcTrDZxii/n73UdmxlH+jRm7GEgaj8C8zXp5CeUt8uv3oovgi8dON7nUAIBggFQDQWh0dN56AZaBJ1x59xTaWuHL5m8ur6MvjJrqrkDbb87YRXe8LWFfRo6rn5pL01ZXuebxLFTSlPFI7qmNLXHM3Tu2ytAFNHVdDbM0q3ttfXGd7YsdewgMDDFdH5if49ews0twWt6TgMzg+b7oWtimUID1h/a8iSoC498DvvnEv8FNSaafGtBaY1G6es5+1isuiUihHugYrHtEKniLY0RTDfR/L03bpkWbvEEQegfrIdl5dNH1xQkk8PVCHGNMuCI8zAwKhMAyM95Tt3t5ojHGSe8CJH1eJY6RQA2lZdyi8m63m243BIWiWU8hCAVcttDehla6vARFe6p5IWKEwWIfISqyYDHCYquoZM+JwNDgkQkm0gd+yrhdMGvByOOW7OSKfWDs7Mmwxau1JLysS5YnxX+y8ulr90/nPBhWLJx2EfRTdgFYZBy9MqvDfQ0szeIOxYi/m0g1ba0Ti4N8e2enF2z5Nn+mrq1ivsM8yIpKOSu2Vz66A5ycgUR52nceniGKr87XN2fsoOwxy7gYFZQVnIYHs2BRWUBBJp7zDaedJYXQV9eWDvFXeevo6Ymb+Mj4DoAleyxVCd9SeYS+NGpqwCYVZWB52x/EY2kA98fPzKVpa2sc8b71MIClhIthmxxQWUjn5mI9QRTtKqQpayqZETAV3PfsutBHOwgP1IdhowATD5Oz6I3yEeuTXhcql330Sjpo1sge5PD8DuyHDu4bzKd5yqp8xYSOlJ2gS8aLRxLAEp5J6B/go1w8EOtoF1fRznqprjtgaRcjGreknHma6ZzQO8GLLLoEx8fPeANTPC1C3SKeHpl1FALLzHpfbXvLnC3+NJSeD/cH1hHSKrCssGFfvZhzNu6PvzFTj5gGakVVerDnUsfz4KrDzmI4IlLJ5b6xruXwYr823zenVFNDI8CkitV26Jru5GlP0RelrQVrL7MifezEGbr/r2vpguwiXU+qkFCBj+dEzvv0kVzk4Y5jj5Io7QX017kfuqHHkyVk/o4wKdrpDFgaMOzpFrlBUJBghBleWsbef1nMW4EBJsTZ/njayazBOornatg1cm9sDUqAqJ7+gacNGVnAcxjhngBo/I8fGSWEwv7PmKVyShcyh8cyf+HeOEBzQU4h1Z08wyFtuNUDS4eAaPR76+iZ0i1+vET0hXsm0+aKo0wCcI4t5YfpylGTDDXxN/fmjG1009j4UNgfPzOfw22FMlH69iOzeBwcCgvQzcAbYb49p43dCxrhW56xtrqtwQwd6Ms/eRsK7MVrCbAi6qTwD3u8AEnh4+JVDfmLka/vtvoOzPooE1K/F/Ntt/90XAqbgb2/wK3q+R/470/GLOM83txK35pcLQbriCwxMiyyV/UMLDVSxbz0vpWHPdHaJ23mn40RfbBpHwNL0yMAMM/PLWJgiXPgdXv2+WiP+EEP/LkTP96BdRQCywHwPpmxm7uOxxOllbsOany7hh7Y4sWWX5dTQJvKjmX86IPWVQFR4qHzA4tSzakofXm8VIG9rKiKOMeyWIr3wIoIkDmsuIye3lDHDN8LyAHC3NyAEGImygI8K1c984HzTnJyPYo7acg0FFsATlgX35y1k5UHoanPhfI0DvdSRYG+Bpaci4xcofHlkq9cVE4zqhtpW30TbT/WzFvsd/S3/WgLbW1o4vDZtxZVyuLo6kGDcmHgp6dbzFdWWDTE6uu/mkrIAd1Rh2eepscnbqOrn19AW+obacexVkLe9c9eWEC/n/mhHNed5uthWFmz7wztqGvhvv5xUQV97Vcz+RhjQ/jvre+spHvy13Eb2xuaefyX3jWRJm09QjuONtLOuihN2nKQLr1zMj9/Z90ZvuY3k7bRyFeXEgA52t9ed5r+9fG5NHZROe2oP0OgERadl/xKLXKhFZx7She7j8PbdWH6sYv2cl4X3hvG05X319F77er5rfou9tS30LEm4adgR2z4M5mFE/anu8zXcS7818cUCEjQwDvA2Y7Jj/cof+0ZM/u4w2nYvMjEZzbWsWcSa1ayQY6rwELf0LUrIxX0hUgF1Z7A7B8gukW7b0PoAYOb1fOAccs8lwIqJfcbemr4b+BRIASWA+CdBgWAhWjBWmSKG3sqE9aMg+Kx76gVaclkIiQyaBN6oqGYrHxpcx2HorCnMiJJ9ZcViQAwIXB5pJx2NbQIuMzQUNi2gl4UhxghvFcUOnvboM30dbX0jw+hyJNVbiukc0eOo/OusUWtCyl/cYUAUvb4CDA1EG9thdvUUKAzYNnbHEvkVF5SUsvL9MDreXmJX74Ha8J21j7usbDzz7y6lvMIz8t+jw0WyShOY964c1H5OCufLrh9Cn0+IsYjfNcXP7OcLnxgLit6XKGxuJouvH8Wffr3q2l4qXgVMAbwymEFZZwbhTFe/Mo6+ujtk6X4BkLaItX0yUcX0KefXKpjFmXxozdNoL/74xb+He1/7p3tNPSm8a5oB9r+zHPL6MKH54nnAnlWxdX0sXum0sWvr+Pr0M8Lbp8sXtecCBt3kkUb5v3ZUuAI9MeSB+gTv5MI+F/n77A31+D9c/oBaF1STt+dvI8eXnWE1h86LWBSPxuRYQpWcC4o1FLzaQ2ap5qMFLADX3L7YDNIEC9nTN56g6P/LXjHwN7/sOEMXRGp4m8c8x1RHlcUy7d+eaGEwgJwPrfpGMthpAgMXHApOtn+Y6edoToILFnX4CVH8glRc+3Nl/Dzz+zvJQSWmf3+2vSehUQsxktHwEIEAClKiln2JZcJitSZRgEJbRrJpBOBnB3uNnMkCEb5wzkwroaWVvrW1Bpm+KIoSSI9J9hz/pjkQOQs2Cej53YziRDt91UAoClquoSI5jwdP9VM7y3YTd97bJZ4S1QBPT9XQuesouS0ddUJQlAER8j826d5f57ta2DJYLIQOcoIG69lcACQxYChSBQm7Hf0h+iASyM1dFlROf3tqxsY/GF91SEjEYpta6n2LL+SQZOG+Q/l3PEiBmgGnACiLnphJX3svlkMIgHg4D244MHZ9JmX1hGiF9BvAJ7zrimk4fllhDVusRTRxa9toKG3TeZ8KCiEuO6Tjy2iTz21gkG2eCWqGEQCTDJPKa6mz/9RgCUbqzgcroo+/fwaunD0bOfFAFj/+F3T6HOvbeT7AGSH3jaJl4ZiD2Pu+0ybc3LyNOqk5/RB1VwsMwVZ8NnXNnAf0FfQBtEaHb23ZJ0Xmmt+GRsiZD0/nL920T6qPClBseAl2GP5hQ+I+e8AkE/9yQx68qyYVDP1lA4UUNHolrM1a++rXXBgHumzNZDpv6mx9tpFBxhUgr8w/+G5Xsa8AsfgKf8wqZLTbQxQDhT52XYcoh80NkXFS6mh+IjIMJ1U9NICv8RZ3DwIGDbizocHmUKBEFhmypvqrJ/8dfsP8i/zPuSPGB+yhCPkyUeuitiQaxIrcnX2gPT8nQWajt1Gj3Oe2QmTQ+8LkVjPFnowf1NwtFqsKscjSspofIV5cv296Tl6y1nqQu80FwbKG4qN3PnOKvrE9SVunVOEFCJXzTwlfs4Ucli1e4IZppXm7ny4kxIK9DWwRAVDlMdHPrKBJbbIq+eLAdVZvF6clwkAF6mgz76ynoESjFoMBHtZuEe8lfl0LirMMl8bR0PumCzGo2J45sro4udX0YX3z2CvGQOqSAV9/IFZ9Le/X8NgkxXB4mru17Bxe+mSSBmPE97Ej9822SmG6P+nHltIFz25lNvHfQCkF9w4nj73zlZRJuGx/NNO9ViKZxA0++wzK+jCh+c6EAeQ/rFRM+gzr653911wx0T+/uB55UgTzR1l8NxLOqG983Lfp8+8IsBSvJYV7J3t7P319nd4hW2+YC5ZNW7QE+e/NL6CPqhpFB8ZeIox7kSDYUq+roH/0KW7jlDhop1cJblg0R6atLqapqyt5RzjBVv309IdB2jJ9v20du9R2lhRR1vKj9Kefcep6tApqjp8kg7WnyasO9lwsokam8RIMPCpFj/CKZUn+Dvmb0W9lZjn0DUw50XnqKJxWiAQeopM8/TXL+JH2v6RfbL+V9PEiIbm+loOzIfiIucK6C8f7PK3uT1/vzsV7mQUBUJgmVGvq73OBpmTaf1EL0/Z6UACLEVQ5KQal1iNPnNzpL3GBtw50VWERmBX/zlnn1MWJcxPBADCYlnhKq4mFPLhfCDmmJ6+QWHgPIF9TjF5vmPeusMbdxKd0IWVuT+4J3hflOCcLly8l/7lN7Odcs8gUqtpmvcHlkQWAIHzO2sswV4ZflQFY9zz+5wQ4QPaoUBHwLK3gCCZ95tiBY8ZDF2SFymVSnsLnNjraXnB2QXOY2n9//RzKxhI2jH6AmB58YtrnMKH38Aj4bHEPq6BdxXhqXaMc594bAFd9OQSr0SWJHgsS6pcKGzweejDJ0YjHNcbsT42ajo/w87hWUwbBZFtlbCeeS3tW8b4MCZ7nr0TO07ZtqicRpTU0MSqE6JsB/nbgM5Da+djTsEpVDq2PGVEqJhMEM+S1WfwUU6YT4l/mFsiNyQ6Cvd+7JpC+vRNpXTxTSX0d7eU0pX3TOdCV1++ZxIX2ELF5X96eCZd9fRcwtI7P31mLv3vS0t4aaCsF+fRzW+toFvHruS/B95bQ2/P3sPpGDI9RM+xYsP9QjZ+sNcF5JlRamhqoW9PqWHvP4xI+I7wbckfIjsQGVBOV82p4QJ6IkGDsrlfep+yh/zdzZE4vZN5HNdykLW0X5q6U3UVeadMZuUBKet0+OBeUyAElr0mYYob0JBNx3C1O08UbQiEUWFB2nytNCjA8opRU1Lc8X56vNLHLOGrD51i5j+M8yslsV5CwiQvgi3pJVX0m3WHuYOgqzE7s6PZOpn9NALJQVBmyyG+MSzhYOARoUu6pAP6GvDW4poDdae4kuXwWyeydxKeHfNKnoe8tOxi8R5xEZRC9fyIgoHrPntLKR093sg0kHCnROHaX1QIn9MeBToClmkDHFTJgsIFYGmGC8ytIJDqKcAUYCkhtdgPgkE8Mx5YSgGv9AaWwTUsZb+ntMF97QFLU3xTBiYDHm7wW/QH+Wkbjp5hZsthmY7xtjfrw3PJosDo99cy/+fvyJadglyAZ0lDqDkawK2HLbn3AkBtrgqwtHlqc44rPyvojPstaDxxcsciqwS4onqom785BQw8RQRK6K7tJ4sOHbbDkT7eYA+DLT87Jtsn1x3lJUXgmWfvpK5diW/r0uK9HP0wIlJNKw+cMhWEgZT0v8OnDpgfsKavvHspSuZ4vkbOPVGE5Zu8TjFY6DJgXnAHAwmBZQeEybTTBnqs3w/8dXXCBw2rozBtfOiuLL/dMFC3zKmwlppkkbRSlH61/DCH9iHvAeFYVoQkrppbpIxWHTwdWJIgnvkBtPm8lL4jHrovIBKgUVEuCzt5Jg+PwTP2VADGiNbsOcJW349dU8xLPKDK69DscazMs+C/BlVfUfCkgD6Sq0o+e35kndNvPzSDEE59qikwSn0uA+u+G3LYcjcoEAJLWSpHlNAQWIoS572bpuQHPZZpBSwBMtXI98/Tquh0U0z5que33fgcwku7SYFfvYeCWmqAMENEAAzy/EkMxYacADDgqBbRKQSYes8m5uE5CkYZTBgwDeggMlcNlFo7QbAqRvDzs4vpv15cLCNzsg/zox9Cb53MkygdS72BVFxzuFFTaqRAlRnzzDhtEVF3Lz/kQrxZhLvc04E/x6Fner1TwKXnSYUEPVUM1u71dnMGh5enIwVCYJmOb6UHfbKP07a3jV3O1mowdcf02RIpQuSHv53Tg6dk3i2gB4SAATCAr8Onm+nvJ1YzqEQuxLCI5EHAsij5R5IT9qMZB6hRK0o0WxW3IIjrB3IwqOTO+4cJ0ETHIJhMOLVwuGvx0nL6/uMzSKzFhbzldSq1CpvMB1MMhNGzgpBTzNf+70uLaOG2QxS1Zvmx/jk8v/qZBn7k4V4iBToDlgYiUrWF5d4UrkSPpSgcSVinUa3fiR5LPLerHkvcmw6hsMKrjWfLFud688cgIBAKa3PB3o0dp2ILLw9CCFFBE0vbvLg5uMZfHBNKnPrhcRIogHBTix7gwlEMGAXcCXCUkEV8q/iD/IgDirrcD651vwU8ku0D0/avtTZsi/Qd/h6yCghrz3oZDoHenITRd70JBoRkz5TUkh/PrHXA0kJeh5ViHUsf8v6ViTW0n0s2YO1WQ6mGMwf+/P7RE7PVCKFzyhkt8G4L6PY/2Pq+8i4SHSRdf0PhlelEgRBYptPb6HFf2jKoa15ZIh7LQK4chz6qVfLnz83r8dMy6kYHggJhorFWem93AxfhQFESK9hhlkZUvUR1SChaL26ql/BSkSw8dBZwTPJ+sJjiiZbTiH0eD590i1Pvrz9DL5RupuG3T6SP5Bbzez8nS72TI7H1lmSxFkqeGyzGqBr5mRuK6aH311HZgZMm8Xic/B8nstg4MWhj/W3nnL8p3OsvCoTA0jyWooQGQ2Hx/YbA0tPHciwNQKYDsJS+1EohoeJq+soEq5zZX1/Q4H7OrTBAY3kpVfgNNEJOGFC0rVwjgAC/sywxL2dgPdkhAJYMNC0SRoCkgVPIHbsX18n5BBnlrpHnZI2ZL0bUgDzvjxxLF68TU3mnsnjMlnq3tIgLeeWKsFjCSHIuMbf/suO496w6HWLwyND/+8ICNxfknasxWz3X17yyqIMPMNQvOiBMRpwOgWVGvKbudjLKFj6zRJpAMMaOD3zkix190N19Vvpfz/yc0SDApYgKsPaff7BfKkhq9TZJvq+gS4pk3ToAzhGRStp4rIkHyWtBYk8Nj/0yckWxIopa4sJvV+89Qje9uYQ+nitCeejIPBqaVcxCG6GvLMA1BJbDknKLGEjab1+9Zyq9PbuMjp/RtTt5QFpuXp+rw3VjdmG57od+oUL4kA4o0BmwBHhI9R8ULPQh0WPJSmximF03j8WjEeZYSlihfPPBfVbmVHlvD1imem7Ysi0CMGUZm/c/bODZbrymg6kfnk4CBRhYAiTad8ceS9RjKKZzsn1FTwODbKTUa+z7dSAxAQziPF8TMG7jnF3PW23L6yZaPE7bsmuvf3OFqx9gUVk+WicJhOiwCQE47plRos3HmmhEpJyNz1z1GEV7imtdZAaWVoKR+qez9lGr5mKaziC6iCkQAx88IQIK7xbzxr175kdyPHKMhji3of/Ap02bIQ+gEyGwHDAvM/ghRul/xiyVEAQt7yxeKwuBzKfsMUsGzMjPNhCnnCiwDAqjbUda6fKSSl7bzhQbXji8pIaXErCcyx/OquUwUwgH+edzGe1MX24NDKPvTc2tFFlWQd9/bCaDSFYijVHnFkgILIc8j3OFUqB8D8nN45wXXP8fz82lmeuq1PfY4nyQ7ALlgWAuSVEgHDqrLee0xBcy6Mtxh213ToEQWJpHDopKmGMZBJUGBswrlI7AEgo4wmG58ImuKZo9z+ekdf4FhFf0hgJZLy11S06xZzLH5+EjJ1+M0hKKbfs2xxj0ZcsyZgYAZWthj+a59N5PnouWb2lyK1ApGjn/9icgtoDgAb317WVtomWcOO4NAbpwr/kX8bymaIx+Mnu/T5nhHGFJpWEdAsV7SqUQ4KajFumjD1E8Kf0OytEudCJDLxk5ZqELZ8b84vnhcnPzWU8NDg0AXkB8UJ8NXhHuZwIFQmCZCW+pS3009oeLo/TzF+aztRDKFj5mAZYSmoIPfNB4LJmLK1CCs9ElzgtRf7fpKOf2QMHhNdZKEcoiC4fLWlSSi/nshjq+Ib5kT38wP/8MFNO57PZJ+i4VRJo1MEc8lfae2ZOTY++7kD57Ywk9lLeRdtc2tA13xcjUk9tWWAvtLJXTCUWlhlAx/D9VFAiBZQgsTdFvb2uKHEBBOgJLeEyZ70awLEMlIQ3h8kg5nW6xtf5S9WUNjucid5GXG8kBiCxkTyW2n7huHP34mbn042fm0z8/MoO++8hM+uboGfTFeyfRlfdMpStGTaPP3Ryhi28eT5++aQKDP/ZOxuXQWSSB91LyMwxgsFfSQmFxjc8lNhBr+sttf1jFL8TkU6Ic77u3xZmRUjiPWui5zQ2cV8nGkCJUfq2UKvNap4HTaYoq6XnWF0R2iwpiPe+7nqZjyzkvLxVvuBkTVCcxAwRSshLf5eCkVDq+vZ73KQSWPadd+tyZ8CXiQ8W6UMaojZmL5RpWxAK6hS2A6TOEvuoJMy3h7M4zh3NGspPRVvrh9Gq6rMhXdjPrOYQGlB47XnukKeDwjIeYfdV/C6FB+z94Yo4I/2xRpp0F0IUgaSgcW4JFUH//8Vm8+HVjkwBE730MGiKS0HuzxjJwF4Hqn5WE9sMm2qVAR8Ay1SGOwecHQ2FZ+dQlBswIAv7U0z82oITrWHZIv/aAJd6NvZPge0rFvvPyKMDkvkUqaMtRcGjhI+1O/PBkUiiAyCZ8k/gWTdnHt/jFuyc5GXm2B7EcjRFtKj/iQh1NLvG3nl1M45ftpaqDJ2j3/hO0pfwwbayop/XldbRs+wFasu0wLdu+j6au20clS/eyh3RI1nsahmue0kK6+88Alv0/H0xPAA3WHj3NqTHynWDNygoOecUcHoHiUyWyJuv3ptfSaXZW9n9/z/auUvEbikPJvArML9VPMM9+8uQHqehW+Mw+pkAILPuYwP3SfID7mfUHH6woa95aaAwfABO5FYPiHwBP0EvJtAKokj/QYOWBM2wpH15aRrYEiSTkC6i8NFJDlxXvpZEL9jPJkGupO7Lt4//t9X7jwalO+LPQVm8lijKBeUM5gFBGAZ8Lcgrp2teX0ZszP6S3Z+2ivIVlVLq8nGatr6al2/bTlspjVHX0BJ0+06LWWNDJD0RopoJRzxsdcejp54Wn3e7asRO+2XAvyRToCFimC3BgoBDmWNInRs91ua54Nx8bNd15EEEjFB2ybxp8mwGzpjEIH+8Z+G4PWDKYS4PcW1HQpQI39oP5ljMqUfQk/NfXFPjZ0zBW+mJu5iEEsOzKP2bxMaKNFXUOQEC/MJCKOb10+yGWLXwtKu44uWCyQ/L66081STROdrEWfLFCL4X0q/c3uPtMDnWlf72/BrI+youL5S48FPcNI5cSRmcATI5yKpWiPUsONMpj3Th734tMbQHA0hwawTlh8+yqp+fGDa1/323co8ODJFIgBJZJJGbKmmqHgf3wt7Mcc5cPWvIdsA9mP2iAZRsrJ4RZADAx7Vro16vr2ep4KarBap4EWyRLEKJVLkuTRKo1DTEhd6KfXvywW8drzos3FnA+yjVqDbR1KLXiGhRSsUTn0/lxa1WKkmoeo49eV0Sfv3U8/f0D0+gHj8+m//fCPLrhrWV077tr6dnSjfTGzB1UsLSCZmyopRU7D9CO6jo6WH+azjQ7Wa/g3UCqKQz9RJhB/JgQWIahsGcDnsz71UOQjqGw8PQA6Fr6AaJEcFywVwr4DOJPu1+GfvXTH8R5LMWgUUhfHjWxy88HGIBcMD1DDCRqHMnOo/wMi2oAACAASURBVLV7j3JbEiOTKBsAKuVR+46e4jZQSMiAh4TEFtDovPVe2HS5Z72/MAh0MFehH0iRvypOocE62BYOC4/lQ6sPqX6R5Iig3g8lJS0kAkueX05PKaR/+82slPQrfGjfUiAEln1L3/5pPQFYglHHA0vJdRDLkQHLlf3TtxQ/JcjepZCPF2TomhlQf7v2SFx42CWFlS7MxbwuV0RqqDlgcHWFgfphjHjFH7+2iIElBDeEuAjyAjp3pJRzF6VArM8s3LWwAtYDAwCNE/wuHAXn/bpi1i5Ap4BSKcTgBYKF24qH9JPXldCIOybStx+axWEtuS8vpaU7DqhROlGJ6AdCDbJHdAYszTuVqq19O9gmVoWNz6Py+VWYa935M76Ge8LlRtrSzujTHrBM1byw54rxzofmQkkHyCzceyYlQGKQsQ+Cxwiywng98/mcQvr2I91T+Jds3+/aMA8Vvm+0DW+m/5dYtAYyQqR05aETUnxOlyqxvmD764LUAEvud1T0hCsiVVwNVowgUqAH8xiG50tLkWtZQQ+vPeaHGu6RB5a+oJPMNdE5/u03MxyVgiDenQx3MpICIbDMyNeW0OkAsLSPEwLDgIQx6OAHjWR4uzahtYF3yPQRAWZhOMj/E7JFaeWh0wIi4aksEgu6LXhsijEslVnz9sk9MRE0ZCGxfU6xKJ1obJX3GUiChwDHO2YQaWFzDBgLOUdF3jfCZOU6CXmSYgk2N87LKnJV+Nj7qflu/LuWiZf5I2FJOG9/7rlchVYFR1YBjV9RwRQxS3Sfk2cQPyAEluaxFANJCCwzD1iat5KLpUUkd61g12kfWTKIv+++Hvq/PqYL2FtaRU4hYQ3kf3rUK/xd6cPiHYec8RJyQeSLbJF2EfcvQV/hwxhRxaGTPlfYGT5hyCygZ8dvjW+iv4RLrNVUBk6FgYdSCvSI55KjmwJh3NAXliIU1ukccd0edAfQM0VPAZ+W+WB6KM4nhsIOOgIN0AGHwHIgvNgAo7bhoHiPeAQEEPhwKTm++a0VdumA3gp4Vquo0gkbXsIj1kKNrVH6/oz9nDvhrejegh48t+pQEwsMbiYxd7NPqRilqiOnWOgymAsASgZ5AIMQxDiP/exiGpol+ZbnZxezJXkI/y6MnUON9B5TAGSuiFLKAJSBqliyIQjwXFMY7B4ATvyGucX9AIDNKaZ5W/cxfftL9vcp6dO88c6AJRSdVP/hG0IfEj2WPJfVkOH5k3rEu3iejR5qTMF+EFjimZ9+bgV9/IFZSgMxGuH44hfXxEUoYM4Pzy9zfADevWBbGMMnHltAFz25JI6eQ28aT597Z7s7h32cM5rjPvQhzLFsfx7a3AC9TEmH5wfz2qUspPk3mMndQ7VXMSj6PEt8C98ZPbnLw4KMnb1hnwMQXk6IV2p3LTyWatjVVr3KgvNi5UWKhckxlkFalAv7z5Zu0jsTaia4s324o1FK6w41SsEe5Wc2d6XIXwUNK63m338wrYZOxXRcfditTGj6prdX0vm5EmnF+knA6IBjhGIPGgdHJrywJPUxBJZJImRKm0kAOfhQ//P5BQ4IgDGL4o+teK9yxixwVVJT2vc+fjiDSMup1DUZBVSKUfHFTce4Iiw8lByWFamgywsrOacSgsOs6E9tPCZgidP41SDppWMfjwLFEY46AOcUcgOLueItHJITWNBa8xjOZW+ihLUaQAwKbwaGWqUT93uQGJwzwX0PPrkfGrYkyoR4RzfuPSrCoh/p0+cvIE0fEAJL81hKXlYQDIbAUgw+/L2n83IjEVTlltQDeC+Rq/bX3SfS9IsbWN3CEiKQAfBSgoefw0aaAvrRU3O6NdApq6t4yRFn6FH5c052AXsiTRTY1hpn/KUn11ccY/kDfeVvcgronBxbriSfXhjvgaXd2x9b7pouxQUv5NObjhKK+WGOmiFEcizL+Hh4cQ1dEimjZzceVSWhP3qZvs/IfXWJMzqb3mJGaBz/x3PznQEJhmgDmdjafvqOLuxZRxQIgWVHlMmk8wFubaDpv19ezoJCgEKeAwxsCcwppOyXFroQj0waak/6yrmQSiMRFLI21fZjjVw+HAASCo0rJBGRMBcopjj/4xn76RQMkJCCcYbIuIOedK3L9yCHhYV2NtarlLASfpcMLsUybKGszMCz8jUcVkCheYTOZRBqYatFBMEvhgcDjB6EioVR1xlTEGvAk5+F0BZdl4qv1f2KA6d0bvUffbpMyAF2YQgsQ2Bp33Z7W44uULDQXo6leVZTtQXvHVZcRiMi1W65BvDc93bVh4p5P/AqVBqXEMX47+gnz8zr1tOnrK0WbyNXmJVIFjNiVx0+Gd+W01cgH6wKQpQrlTOYNFljHsusfHp95q44oNFfoEP0BXRfZBlW7bpq+j4Gj8OLUcBHopvEe1lBl5foPI5U05ajzfHjHoRHWWMWOmOBGLh8dBP0FCx3w7R1c8ITqb/esX9iuJcsCoTAMlmUTGE77pvUHQCprJdkfSooFmYpYsUD3qmccTSSP+gUdrofH+2K9vAzpXhAM8Xo5x8cFDCJ3MpIBS81Ag8lPJdQbrCFoFh/5IwD4bw2I+icWIOgj8ezr+40TVlZTn+dv5fGTNlKjxVuoDv/tJZyXllMP3t2Hv3To7PoilFT6KIbSpyn2r37QOEeMHeZDwI4DYQaYGRF1NbF5PsUWGohBhEOEjaFcFuAUvN6AmQi5Lb+hAhUNy/7mDaDufmOgGWqgEJ7zxWlS0JhZb75EOv2wFB3znkjiygs5rG0fsSHwooSmN6hsD603IyA3aFH4rXtAUvQxt6J0SmVW+sLtrYvobCD+cvun7FfOWoSe5TAw/lbAjDMLqafPvWBk3md9QQAYMLKSjZSoh2WB4Eoqf3HkC8r/0QmeINjEDys3HWY+yB98QZPHL81e5c14bbBe93JJO+wod61KUB485EWuqK0gqvBQm+4okgK+AzTcG4sTYZ5/J9z9lErD1XHG9AZ+rPwn+t+Cnb+96VF3uDA6Q3jvJMjK5+yXlrcjjIVIFQK+hw+svcUCIFl72mY8hYSFXjYAK95BSEIEvYatBQx488ZRz9/bkGcBTDlg+jjDjCNUHQH4jJGVLi7QcqEazK+AUkOh7UQ2JJaemHjMb7eCRi+vf/WsfSCOOoq2Ir11AtnIZ0IPew3txAdamiivbX1tHrvEfpgcw1FlpXRH+bsohcmbqHR+eu5WtvIlxbQD5/8gP7xoWl0ye3j6cLrkI9pHk4T7Dj23kyAR3g5gwrrOdlFep/keNqrTJyXdj7cJo8CHQFLU9BTCRjs2daXMMdS8gxBj3AdS59zKfPDiqbJ+RBYJo9HnK2lKxhY+ggYAZeF9F+/615EU8GiPWxktKgZiYIR2XHslF+eS+Qwm2fjugWQuGznQQG35qnUPP8hOYX0xvTtfH1/gMm4jvGBeVUlFxSg8Pcb63i5EQBL6A6Yw7bsCPbhzQT/e//DBgboUZIxS0uJsrvtEzPpzNneyS9+tzDOkG06Kc+zrHw2jDNtVFmQtkJgmUnvv72+hsCyPapk2LnEDxvMi8s8awGMeA+VFGL54W+7l0ORYSRJ6K6ALtAJ/OvQGaKvTpSy9gwkkXRfXM35lPBYonw48iR+MLNGQmBduI4KyKi0w40lPCnph+iw/bVpXMSU8uQ2v8r5rgoxua6xKUoH6ppoe9VxWrnjEM1YW02Fi8vp9Rnb6enSjfTgu6vphteX0C9+t5i+//gs+vv7ptPnbymlIdfAi5lPn7t5gvbDKxNtOhaeSBoFQmAZH8JnHksBK2HxnqABKB1DYaF8h8Ayaeyg2w1ddufEACAUIAiv98gxi7sl3vIW7Q20I5Es4j0voPpTWN9YpBH/34HAWrz1QFwbBnKhv+Qtrowbm7UXd7IPDrAcmfyDrJUUGkDE5pYo/WBmNS8zYsBSDGllrEuYofprE6ro4BnER0n+oDQnKTWuaXvEANz++5NzxFjARoLAvNAUnlveXhE3z+S9dlVnGYAEGyBDCoHlAHmRwWGAYT3w19Uu5CAILMWiWEDfenhm8JaBu88exiCjaqH7Vx51VRuRhA/r4oiIhL4Oj1TTsFKUvK+iFQfOkCwpIvfDsuYEQz9SDM/kv4Bwln4kdgL9DI4Vh/5KL4yxlqc/H2zFGDt+hQDF1l+q7XOSvdwlrcgzT5xppsnratlDyr+2/4jg48L9XlKgM2AJpT2Vfx44tK0KG8ztFUu2eMa7u2/h2bgvCCwx7vhQ2I6rwuLedKgKi34YXWzbXXokXm/0aQ9YpnJuBJ9tkSI4hzkTeix7yRi6ePtnbyxRxV+Ufpk7BYTcuO78e3fBHudthDFD5rFUKz9x2hsZTe7YNviMORtree4HQ2EZnGbl07jFZcFL+3UfcBKgUoQhBKLoASsPNnPhv8tLKtUYLUvlSCFA0ymqaNSKo9pfMQSjHYx/MIjHbz08g+eCmw8GMLWy/f1/XdsOHRJ0mH592+HDkkGBEFgmg4pp1gYY1hNFGxRYikXfPmwwbSgsV949pUNwkWbD6V13GFj6amNrDjdyPiU8lPBMomgEciRQuIcrE2oY7Og1h5nhcQBLkM9FYwK4WCoEf+hdN7t0N54ZlEbBfWvAXYO++f61d6nd0mZrbRiA5JulvbbteIH7lw920QXXFtIzkc2DRnC2oV0/nwiBpXksRZkNgWVbcB4Cy37+KDPocRffWKo5cB5YAsxd99qSLo8CIOmtmdsD3kb5FgEwYdRuKzPixRguQBvT1tYwCEkElmgjf+Fu15/2QKn7Mek7CgYTRK/J1l+vPcqRTsMie+my4lquywDDCPItOfKJq81X0aqDpwkhtAyxVSfpv3Wwk06UThtk4ByLEXJ4oW/KOzXeJNFNmB/QU9ubH50+ILwgrSkQAsu0fj0979zLUza7PDgBlcLsjWlffFNJzxvPqDt9vH5rLEq/mFNLsCgOL5WCPeZRGVYi5e4vLaqif5xcRcebMEgPpsD8JM8yStGoB2x9Toog11UB3N4zuX9O+AX7J2OwsbS5V9uHIPAiNHiV3I/fzIPJksAeSFE62Rqju/+8gqsLDs0u4LyJYLeDrYX7yaVAZ8AS8zvVf+aFCnMs5V2AHmGOpZ+XMj/CHMvkcoautfapG8e7vHroCaYr3DS2e+tcvznzQwcgzNPO0VHZedyRIBhk0KHdYzmhqSWT13hgaQZwC+WetLo6RQAE0T3SWWxMRoq0jFJDUyvrC6xTaK6lLJ1TRpcVyZIk0DV+NitQyMcJx6Cc7tr7yrSrPnNzJMHgYBXpZSmZlydvTdF7zTRKZlZ/Q2CZWe+ry739y7xdZwWWQ68pcAyzy41m7IUCLgvLTrh8HgaUqAbLlkVYG6s5JBbJ+KWVfg019ljGUOVURAoEivvnBIQ706c7JpBNqPHj8V8H/eCfAr8FhbvvaGA8/qTbkzbExIqoWmlOwCb2D9c104+e+EDCXXLH0bm54+jbo6e7+8OdvqVACCzNYylVLYMeS3zjXQ2FhTKcDqGw6Ac8RqbgS54avEk9+zPFHO22FwqbaqMD82E2foTAsm85Rfutc5oML0cj8wvzDmta3vaHVe3f0MHZ12Z8yADVPFM8j7UCfZzc0dQME0u8VbkSWV4p3lMU79F1MG3+Tl2TKmCpA+aOqpE6kF6CXydXnHTFeuKNJKpTlO5hY3bR7tMmQEWOGhE6oGkmno5710QEPZN5mb5PMRhIiDR42p/ntq32K+M+u16SibQZTH0OgeWAe9vC/IpXVHL4gc+vVGukLj2Bj72pyec+DDgy2IBikit4vLmVvjNZwl8FTCKnsooBJfJ77C9n3gG+M47nxx0IkJNTKWR+iX2y8ZqX1RZ1jjvvDuJ2zCIrJwU02gUiKILjxH4Lh/Rs2nuYRtw1gRWKISML6NysIl7K5qPXRuLLrFtj4TbpFAiBZQgszwY6TTEPgWXSP70B0SADOM1347milVjv/NPqbqXKvDB+E8sBA4QGLC9CMbc4WWUGWiEf/6TV2hHuirBtBh9uqSspNjh1bVV8M/1EfeufNyxLIR57vA0td/4BF/qKtS1RuwE6BcJhYbSGrvGNyTVU3ywFgOz+gbYNAsumpiY1kAFISpV522JZMvCtkmVVSoKgjoFTPtJsoNFoMIwnBJYZ/pbZg+Y8STIYfNxzNh5Q658Wg8gqUqu3xLcDcNYeO5Xho7fua56fHWJrHB+0ibXSK1vq6YriCg6BlVLgUqAHJcIvxeLcxZVcwGd3XSPfa7cHm0zFfmI/4kGg9UiZsl7M1/A+zsufMXychmi3dmWbcD836xk7rglej/3ipeW8PIkoIwHBAcUkq4AqDh4fRB5xew/9v+0IWCbLEwUPPr4R2Zarx98Up84LA4lSJSX5EQpr+X6sePbQCxcEUqagYM7BWHbB7VNYiUN/QQN4LC+4f6YYkbSQ0cfvm0kXv7jGLQ+A7x/z+JKCcsmzjpTRZ1/dyG3ZEgJQFC98bCF99onFrDSKZ6KKht40gT7/x+3afgX97Ts7aOhN4+W4qJyfcfHzy+mi0XNdESX062OjZtBnXl3rcrKG3jaJsJSPKV68ZWWsZ55KoxGMPaA5aHPxaxvpspIyUYCVPhjHWf9wXVG8AQ5hfzb+ZMwza8v6gTYxr8N/SaKAMm9xtFkwp/B8fIdsENSCOwLqiuih99fGPdxkAKeD2IG7IkrPjZfUm3Nzimlo9jiyJaj+9gZNudF7sJEe4H+VO+oBZGCpayhLP2TeQleZt3WfPk3kkrvX9SFVOzKanfXNhCI+qNeAeTyipMZ9IzyvNTrq95uPxXc0jpZe5sZflN5HGIJTEFxXo4S1t8FX8S7Za5ldzGGxXmfIp9kbAu9V2+H2XDvhTiZSIASWmfjWEvucEJoB1r3qwyPyMatSYYoXPnBm2jmFtKn8SGJLGXhsgtJ7Em1dJAkZJdrX2EpfiuhaU1CS2JJYyZbES0tl2ZEri2vo8fVHtIqqWhXTiMMZMMQLcmtq2ttyhgUIJqlYF4sGvNE8DgGYfAuO4+aMrLKF03KpNMj7Um5AACq8v1GixwoVILDV0RsqoMyem1XCBoyZ62q84mD9DLdJp0BHwNKU9d4q/gBoKGxlAAvHr2+tp9KKU1RafpzGV5w6619p+UmaWH6CsH10+m5CDu558GzzVvNtegUwpUAI2gNvu/K+aRQpR99O0oSy43Rr/mb63tPzaEIZ+nmC+/q9pxfQfeN3cf8n6rXgiXk7juq4TtKjM3fTF+6f6tpBe794cxVd86c1FCk/qWM/QZ+/YyK9vLyGSrX9MStq+Zw8H9edpFvGbaIfj1lME8rkGNtvPDqTnzG+/DSVlp2hL9w/nUGljANjKWDvvwHEnm5ZiWMvUAE9Oq2cJu4FXaQf6Ftn7w+0fGfXcWdcCM4r8cr4XMmezjVpMwyFTTpz0AaZr7dThbThZJN8h/z9qUcpZxwbIkbnree7vdzxoEfkhIJCfQbWSf6PZ+bRj5+ZTz95ag5977FZhIqgP3pyvlZUbVWDrd6nMsvALpr584LddF52ns77AvpIrgARgNSlO/bp/fJASVHRh6fJ5qmNxxhMWpV59lYiKqpIvJfwZH6ltIr2nYKMFjqIjhJPSwzH0z1NBneWbrCeIMpCHL7cXHFU07GENwugNJ4vPG7FzkPacvy8gA4b/stcCoTAMnPfXdueK1gAU9qzr87l5TgwqQoGg8ycYkJ574z/x2E0LGZY8ABmgscFBc9Dq46xBwFeSXgnTDkSpRmKURn9w0QJU2k1hqaMMh3oI0IGjLbtMiEMq2PChB2DjxEdaDhNk1dV028L19M1ry2lHzw5j7796HT6zsPT6Kon5tD9766mouUVdPpMIDSHG0CL8iwbu0H3YyfO0M9fWOi9KjmFxCGwbKwQwAALOLxIr0//0AlPayfcJp8CfQ4sg8V/iuXb2Vl3Ri0QnY8HRhBTopAndQ4AJYfbjROlo1egUr15UEYVWH7n4RlxCuhbM3fSyDFLuaOY3vjDGn0Fi8rjzgG4HT/lw9wQeved0bIkE38WROzFeaZ0C7dh574waiptqTzmFKpNlcek4nbAdoPCJjf/YaU8T0MO/v3peQR6WCe++8jMQIRJwHPZS/qcm6v0zipwz7O+21Y60fH/tSdblGdWMP+EYQ7r/Ur6QAgsO6ZcevyC98x/Bi45iofodFOMHnp/HQFEYnvb2OW8/vXNY1dR/sK97ht3hkyeMF7hl/njZUUwUkZ+syaCMgVrOOqvZhBVY+jrM3fJN5BdzHJFjFDi8Vqy7aAnprvPn0rpnvanviVK355UJYUBlW9C50DxHl4fG9XnI9X04KrDXj9xNFUZ3n5IUkqHd9aHx79o5vUClonmctScN/yx4RnLKSESAw6PrCLau7+hTfPSpJ9nbS4IT6Q9BUJgmfavqJMOGpPFZZ5fE9YUdCEHWu6ZlX4NNcFv+UtEuerkCen9s41ZGTIfwriqOYZl9c0MKi8t3kuwGMKqbkoRgCWHdUXKKH+3Fuyx9hjGKWBNCwrEM1pv0YyqnI5SU3MrFSwto39/cq56pUUoQ+l2npAcWIERmiKWw4tuLKJnS7fQ6WaAVh2vGqeVFDyvdtYeo6/eN4UFwvm5RXRudh6H7lnbLCxg7VZF+IWJW9x8TAvyDdBOdAYsYUTp7R/CWfGtwBKPtgRYime8U7Iaf4oRAaxJtATmCZQLs2RLyBsMYN394/mWnSeKSnYBGbBEvzB/356xTYGl/36yX5pPWNAdFzDojRF7ShpOSRg8DDgAfdyWDTBG9NB7qzjkT+6TH1BOf0u5rlMXI4KV/ot3T9C75JlvztjGCrtY4XEuSlc/Nd8BPRx/+5GZxCBQacLhY7m9pw++c/v2JU9Nnm/D6nwbJQ8s5f0H+Whv55bdD5Dq98NQ2M7fS/eu8MZJfBjg8zI3GQTEyU7h+vK/yhYcyAneBAEkeoFjL4+kXyJLRJDordYEX2Dn/Mko1R47Q4t3HKLZG2qYV0xZX0OTVlZRwYK9dLD+tA5Y+u2/JT2doo2Mw7y5Ucrfe1KWMyuSCKkRKApYqryT0wqwxFkl7WrQcaABRwyll74Pfz5Fg+vlYwsXVzgeb+H4wo9gOAOvLyBb49SRwJHD3nMvOxHenhIKhMAyJWRP4kNNcTNB4Y6JLrq+2FnyTeEXQCEWo5cnb09iR1LclHKmWLRJFUb0J0qjVhx2OVEI5zPlmL2Xmjt21azauLxDignICjK7VI3OZIx5DeOFui+FPn/rYfryPVOYWZuXAkq6eIck7ASKvCj24sXAXDBv9j8+MJXKDhxnWWZKiIw/StM21NCFvxzPyjc8Tn+Tg3zdAho6Ml+UYeROZBWwN2pIVh49VbIpICxTRbnB8dx+AZYAp84IU0Hb6ltYkeze9xGlKWuraWhWIc8ZAVHdB5KJwPOcHMxx8X4iR/Fbj0zTOSye0jdnbaeslxZrXpdoLdljllDe4rKA3hbl+XzstABLBIZPXVfDoXzBMSLv7NnxW93Ewm9XjJrEYBL7+NtSUU9X3KMFS7hwWJTenLHLeSzBk+CwufqpuUwPNIaYge+OnuGMMvJNJgNUwjsAI1A+nZ9bSFPW1vbou6w+HRVlmStoV9IlpdWOpxoY7O02BJZuWiV/xyYxAKUDgZL+wM5Dnbx2GWkVdOmISB75LVjLwICpdRfH4AticPJt2e+JU08lmtNX/DJe2h2W39jHlc7EG5MIG9e+bz5lexaRgQ5gJbKrZ1WzZ1LSB/yyZggdHx6pZsP2XcsOM638uMwY7gFVsN2UDa7HD47Sy1O3ubQrMTyLHgIdBMYu6Kf2r837bHPCrgy3mUCBEFhmwlvqpI/yDQYZEm6I0t8/MI0tQ2YdAigwYIkP+5G8DZ20nCk/+7HbosMARzvqmpwVHB5LC92S3IcK8WAWV9O8fY2qZEqYjvG0RCtsqqgR1w/uHMZrfy302vRtPrwE3hv1Bl0wspiVSrx/Dyglh8bO4fw5WqFt2K0RBy5trM9P2OK8mwhx5fnDoSwCTn24UgFdeE0Rla6sIILwd/20lsJtX1CgM2DZ07w3dx8s7iV7+Ttiw0ykirYfw/I7QFLB766j0ZnXIkpT1lWx8QEA0MCTGbx6ugUfw3y3eYm8Lvk2pH8IrwOwDP7775eWUMGiMn8dEd9vwBLfG0CYhcIaAv1V3jpCKCz/UyZxxahpHAorJ6MMLC+/e7Ie4qIojZ2xh24duzxOs/73pz9gekjbUfrmaORYSiSAjEdDxnoZCmu0QYQBgD0DC/COrn6fMaLqU01c3MzljAW84G6eBEOmu7kPUBoCS5kyffK/Vl3ltrVKOl7/go1VdNWTM+nB99dw6Ov28mPUwkhHvmtcY55H3mfjiZk4Az3luaReS7eP34PXSpsSBQs56z8HvUUbTOQp/tgbVQPPTotd9NEPaGHtGQaQnGoTkerzMGRbdBTm+6WRGtpRhzoIzT5SyBHCjzkthtelTmifA2N4tGCjMzgHgaXw+gKOgGK6dan98KJMokAILDPpbXXQVwEe8mE7EBIjuuoZrC8ooVD4sGXfwiAL6JdvdG8R5A4en9rTYGQxgZNmLeUOxYhuXbZfLO2cGyZLjSAMlsP6SrGAcSVds3C/V7LYmisehNQOKvh0L2T8exaBDR3gj3N3irLu3rNUgbT37RVLMyr4KpOYD1w1Eh4f5GJlFdAX7p1CJ081cYhK7svIpwQoFY8krjl3pB4DHOSOE8CalU+X3D6e1pYdYX0VtnCWLxZaGxxOuJ9UCvQHsBwWkWqwAJbIUQawZP3TKREdD8ms7rh02toaDp+G1xJGCjF2+PnYE3AJw4Z4MSW397sPzyI3/4jojRm7CB5K/MP3g/7guHBhGed64Rh9A0CtP9XEXhdcO3VNLf3Tw5JjaaNjj2XpJjvk7ZV3T9FQWFEsEQr7pVGTvUodIxo740O6bSzyPI1HE1319Fyatk7XVtnDYwAAIABJREFU5osRfevRWUwPAEB4Fxko9xpUFnKUgdGbgSU8pvJ16v9xw2lzANoAWOK9xxnmdAmFEFi2IVlaneDvT79T3kR9RfDnJ2zTtIh8reJaSB+9roi+8+gswnIjf/zgQ1q96wg18LJkUbPZStgrGgt4GzG3wRP4GYm/RVvV0CgeT4vC8RMwKOOYs7hvxRGTG9b2eQZjFvv73HWp2Al6aZkNROn6+Qf5exmmRhaAShRBs+/l0qIqumXZQZ9uarKSx6lj0zGnYkg9fmbAI37DmytdGL44N4znC89GrYfgv0wcbrD/4b6nQAgsPS0yd0+ZkR+AMNzr3lomCooV7WFPlqwfBO/lTxI+bH9/Zu3J8I0tidq0ta5RyuTzGpU+lA+WQ2buxdWsLG2p04IddrsqoEKBNBFcca8DfRIhvrvqEH3sGoA+eafxW813dEsWSJVJKNBSQEXCUfgeqxysnp/slxbSP4yeHlDY89w8AlDlP/VeAmyi8EjNUb/4MysYAXrGdT88SCoF+hpYWuVP9laWYumJctpRf8YVaeh0MPJx8mXI8bO5g62EsfYOWAqoFIUF+8iLZNWU/4sSivdkvbTUhehBmYUHM29xuddrY+KxbDiN0l2iLSPH8psaVmuAcDRCYUs36X3CZxAKu6XSV9feXF5H8GLyPx37G7N2ao4lFGMBoFfDY7m2Vo6jxEW18C3CiCPeXPHq9gRsB+8Jfu9TVmPNOHk+d60r3yg8lqdbAx5FybdF7hgMdKYo92Ybeiw7/Yp6cYG8bzTAUsN9j1HKenmJhF9bdW9Eu2RL+ox9p5iLF2QX0dcfnEk3vr2cXpmyjVBI58iJJudpQ5NWj8fml3xGYsTA7/JYMezwPo/I5KtWMFeAFhysv1bOyrGOKfHH4I39tW+AkJ8nshm7W+ob3bdhnn7HS7EkCX87FbTu2BmlXcBYxyzIv7f+GkqPnhN4B9gV4528b+iX4Gnm3BC+JnwffOm6N5YrL5Unu6bcTo96FN6UBhQIgWUavITedIG/waDlMLD/8Lj1LDjwEVv4AW8ViIwYhZAtY2DG5NEb2U8bi2BnBOKQPBmHMbdfLj7A4XtQeJiJqyIE7wuKkcACjzyHtP+H96meFn0tojhHiX7xu4XiTeTiTB7w4R3jnct7l7xK84CAuQuYFA+mnBcLInt/1HPJ10DJ5fVP5VoJZ5HEeyge8DhBST/VBC1eFG231VyYtKdvhnewI2DZG0U/eK/lzvF3pCGLEsLVfcLBY2ZzM44f9cYzFyx2k53PeZHBnr05C1Vh40NhcczFewIXYj5j+QX7h77GFe/hqrDr6NkJm+0S3sJjCS+l/cM+zgX/oQ8cChs4GcyxxGk8S5R54dWeZ/cOeHObyh/EYxnoRBd3UbzH5oSAwN5XgrX2/LzyRaZwDvM6/JcMCpgsB4tmawsr85CTV9w90esFCi5NToDXYw6yEdIMl/hOtWgb5MgX757E3v/nJmyjWeureV1sDzB93925oGcPPztdRZEnC29/n14iJ1jRERnj5CGfi78+bY5iRHetOETDSnUN2CKEv4rX374hRE9dv+SA67LoW16PCaB1d03a7bh3qPqje4dRGnH3VI3CUMMf5o9VhM0ppkfGxa+VmnZjCzvUYwqEwLLHpEuPG5m3Bj9u5FMoE351upbvVsEAQeGtRwV0QU4eNYqskfAWN6S2y1q4n9Jsx/Ex9EtB2Iaj4q0EoIS1EGEoUFbgdUG5bzB2VGbbfbwxzUbTtjvu/Vr8EJ9ood37TwhwNIUgB54OqY7JuZA5EWbiUADMUshg0VWElQJOEkooyiznSwYqCAsAzZe1B1GsB4oGvCq5sszI4yXrnIdHjBEBJYb72XY84ZnkUqAjYGnKS1CB78k+2rG2ZFuhuUHdH0emAUvJ1/TjxJIMXQKWoyb5m4go1cDSvv9kA0ubFz2ZV8F7bF5ha22GwDJuCvX4QNiwyHPPkqPUcPyMRAxYSLrmzcNYeO5IqdrMEQUw3LDMyKOh2YElghzYVKOjGjOH3zaB/s/zC+mJ4nU0flUlfbi/XsJgURCvzSjMqJ3wQ/DCxH1Fqay2BH9LaKLfDoO6Fz9UxxkjKm+I0hfUM4m0G9FFxCgD76XoJRW05jAq3gYLI/Vb75P4IMh+X0ywsTVKF3BhNRjGZI6I7imRGNh/bdqOJD4/bCqdKBACy3R6G8noi2N0RAh94jymQDiCeSwNZKISKP4JjwZjEO9TMrrSL21wxyU01MDNLUsO0fDiGlZSzFvJTJ0XexcP5q9WH7FB90s3k/IQJ0hb6IWJ27k6K5RG8f4UamiheC7x3v/ullJ68N11NG3tPirbX09Yh/JMM9HWiiP025LN9InrS+hvbNkHBqYCGtlLqRZrsVqjqIhYr3GMIj2RZRXiOTVjs66RFrS6JmXMYSNnpUAILKG0+FDYRDDYG49lYlshsPTAD8DQQGAQJPZkPwSWZ/3Ee/2jSUduSL2GizcfFO8RK/1ifAQAOCdrHBsOscXx+VhCCqATefYaWWAAgXWLQGqEeKOK+Fpcg/thjPz0DRH60RMfEELJscTZ1qo6ammNsQHc2Ut1ByLO/5mhUvQSJ/74GoTPqpes1xTqeQM+qsv6on3mzkbpodVHXCV6+16wNWAJY/cNSw63C7rhmc2cfxi3epSJqPxQPRcjQ0EyzAPMHegOXK9B54yE5mfOCMOedp0CIbDsOq3S/kpmQ8qLwJS2V9VzKCM+aAGUFhYpggQAYuGWGh6X3CbMIR0YdveI7QXP3gasW1nBHknLY4CyA08lV4YtrqbLS6to70l11XbvQf1/NRsKVGhpdT/0/D+fW0hY2gOCH+FKEOD8npEjk/M+3f6HZXTC3NEBhi/ubFE1ADA/e0spz5GhI98TizSs1bkQBrBOyzz5SK4IBcyX4beV0urdKJUesGC40GnIFjmP+eSFbv+TbbA8sTNgCSUmGX8eSCTPY2nzqzdbKLMDGVj2hja4F0qd0KdAqsL24MOobicUNhlzKthGWBW2By+mC7c4nUD1AlP+X5m2nY3O7KFENWIGAD7vnmWJGhcBEuVPjJhDRkq0C/LrRbeQOSYAQgClzTuee1j3mA2XClRzCukT1xbSv/x6Dt3z5xX0ztzdtHrPIV5LWXQP9WSqiBGApTIQY+axtOcB7QJB+ugSI69Fi6GPEJEVJ6M0IlJOl5dgqTNZ29KML5j/yFnH3N9Vp5W2IUtVzlubfdTlPmnWZP7ibfvEGME1HvycAL/mOZedzwaGPulE2GjKKRACy5S/guR1IJERnWqMOo+lWBf9wrQCNPPpvQW74y1/zBATW0peH5PdEsSL722URq+u42VEsIi3hZ5cWoowFF/2+6G1yK2UpUWS3Z++aQ/A2Y8SAx5263ivUOdKRUxbxuEXLy7ScOj43sTRCs3FiBejlmVENGQWoBJhTgFLI0AmQOy3H5lF1UdOuUatT2hKVhdTq6WBzkCX3U3hTlIpEAJLA04SYpXoZcx0j2UILJP6uQy6xowFe/EhgOzxyGb6+LXiTQI4FCAJGSAg8nw2LgYBgYBK+R1LWsGgWcT3iQFDc++1UCCus0JAH7GwWf0Nugf/ji3vI+JAUnP+4aGZdMOby+nNGdto0Zb9dPwUAFeL2SsDukoAaKbyrTIIbGZZavLQKyQCEh9afYj1Dxi6ASZR+Eo8llX/n73vjo/rqvL/f0mIEyCUBFjSHIdlWXrvu0vIwsLuj4VYxenFiVMIaaRDekhCSXUKSWxpVN177733ri5ZrpJtNUuaOb/P95T73oxVRjMjaSQ9fTx+b968d9+955577ulHypIUVtD9ayTfA88X/lOhuj+HFs+7Db/sXvN4Qwy7CJGKQ/CaM0UEhMvsPJ/i254OjoMFAoFgOVhm0jcOR+CIaPiYKSpcYoF7/u58njmeHstHMoroWAePWKQJ8faN7cxT6SMEm0NN7XRFsRBvsVpKPCU0hCDklxdW8e9lp2Sz8sZ5ZqvpdUUFNu1Uc0uraP2y8nhzF02xWBhxjrIfUZtb7GB04IwnEaIrn5jDG7wwF2AswDgIruAaGIiRLy6jU01gSqQv0r4Ue3f4o/G9aF5DYWLfHHxPMQS6EyxNO57o0axKeJ417IWps1gK3iaZnGaQWyxlHSYDIxO8E7dYdpa8R/Ah+UQ+hld+XANeB38pgIBPUSxk36PfrW1h2lJ+gkKL99H9H6yn/3xyPl1wo9Y+dq6LorDBPiAfWDVFiOT9Qt0anUAKgdIESE3UwveZcMkJXESQxH1mTRcrlgi1wHkTPPHshgOyn6H/smeBX9Fs7ikAUVJN+AVL6596CMGzyKyWI4pKmQcBHUUSH/OmQgmSSwoqmC+pahQvKuHfoExOqmd99LDwX+5l2ufHC7aIsgL4oXG88KwyHEIsbvA3eCEQCJaDd255ZFc9OVf9202o1MLb6qLw25c15bMvbfaAoGc6b44IE9Hzm+vZrQRCJepEGfGGtRLEHBbMe9cc9wldA2TyVUqLwC4YJio/1MAbMse0+FxWUa/un28Wgi1GQ9FO8yh9DIZzN+IfwjRxdTkLj3BXYmslMxXe5v5E3laJveWdHQ9Ju4InqpRwGlYTgqOVFQME0gOum4FgaYKTMMCDzWIZCJYDbkmmXYcdnWZBx2oMk8TIR232YY593Fd7gopXl9Fj+Rvpl39eQhePnuhcqoGPEALhDmvCpAmBcgyxZUos7XIPWz9ZAQQhQxTcuNcTTGWvcQIrx3WK0In31TXAIqj9Vui6rShdoO3TpLLyFR1kyRIdDNMDa46zpfLSYvAhWvKsUC2Yyps8v/m4G40Eq8QIbe7XdDrx+ujGTURX/wWl7sQV3wRLwRexiv/0T3NduZp0Gk3Ql9RAIBAsUwPHfm7FW9yxHRk9dhXH4HFchKYKt40BGqSv/m6qJmGRNhzBjtpwYltNv+/1pyP0b5Mq6Ip8C4yvcDENEDCFmJfR/vpm6fwAGZ900+ZXhLUDBxEYb+5LnhYQFqDvPz5HLNAQ/iBd+jY8mzWIhdyuwqCpNcwxL9jo3YavGub/fWGBPaZGUH/2Op/g6u4C9yIfbd7/S3CeYggEgmUgWHYtfBp8AotlipfeAGvO9hBzJ/H2ezcQH8F21jKl5dXHm2n2xhp6buIO+t7DMz2hwVmkxDKFPcgECrFO6XXdT1j4NIumCqmegGleVVKWAnzKRbdOcIrgKG8Z7qtvTG4QfXvC3VAY8Tle7/qm+2OEaO+pVkJ5Efb8KBIrJcqeQQmO2EvkgPjCpDJqOG17av+PraeQlPFL/792zzQ2aMDVmfmKDHGbFvwI0eixa3rafHD/AIJAIFgOoMlKpKsvTt7uWSxjCDqI/LBR+dTWBiKmhMxZntTtJJGXpvgZCEhGtPTECU/4jt/e2lnP9SlBqNm1CkSbCbdZLivo9mUHuWfS3sAi3CYf4lh5uIEtiyYEmnYYNcZ+9tRCKYQd9xwIHP732QUaAwGrpcRFoP2v3DfVl4RHBFvAW+aj65eINdkTMoUxwDMDC/Zdj7J/f+1MsEzU9TX2Ob97orksBnUsvTkP6limyhXWSzIFHAxcYT0cS6+zNrr//bXiqqoujixIctZYs0Ka63aOhFhke94vsF6hbIlzgzdX9pE5kmgwK0ctmeKBcNWf5nn5BXjTGZh7B7o+ZuURFixRS5uFTK6tXSLxl4XiHvvmjhM83RKrmF4z31FveEpsXnAMR7iEHRIAmmJBFA0I2zEleIien7Q9Piaio5cG19IeAoFgmfZTlFwHp6yrILiiiBCiWd9Uy8ia7gzLzoX03SJMCp3g/5N7eYqeRk9MSPGfc3+lAhR9fyq0fl7mNQ6U52B5xFlCM1hCqG/JmlhuBE8PlE1KtIC22Rw72SIxlpq11QRLEPIfPgaLpfz1ZAafLt7BsZWsXdQ4GQiYH8nIp+Y2y1iHdhVm3DjOO4ah03jjd9+91ic5Cs5Zf4NjzyHQmWApQmBqmH5ra6gJlrFutUG5EYuzVcsLslqm4GN4haPhWiBY9pwW9NoTvjAK0O2fPD7P7T/svqpWyp88MYfj8FftrqWxs/bQbWNX0fcens31smG5glAJPsT4DhzluygyWaGZiRhPCCByHPPOeh2Wt88YL9Br401lwww7NBimLcda2DqJNQPhUvBd8kCAX0EeiO9Nq6Z23jK98aayO6lvS/pp+zrGuaOy3pWpAX4gUQ/mVgRMzG0eTVkn1QhS35+gxXSAQCBYpsMs9GIfytS6xUQcacXh966WSyHgIZqwulItULHELPZ7L3a006atDyqg4OCvmRiO0NzKRrqsqMoFx8NSacyKMD5l9OvFB30ykF/Y6fTFafSDwUC6hCoiNne2Mcsxj758/wx1fzWXmjiGEY7QjHWVLo6GNwPVLiJxz8YSxH5ACJTcr/4W/Zu8ndvR7sOmIxuPjiMiWf7s9+CYOAQCwdJcPcXCESsMDvSssMyEcyItswL19GjwCVxhE19lQ/lJ2ysBA+wprfSp64vFvZFDJ3JZiIBC8p731jCh5/1ZPYlw3tZOtKX0KI1bdIDue38t/fsf59KnbiwieNiIkCmKb1gysfdgL2M+JXM8vTJjd/TewVMRvR+m8+wAYvDU4d04QjRyoWSINb4ER1OoWOzlnKqGDkNY0nacOtfcvwjRhDXlUrpMlQhnj8yhYVmY4/E6tyEqPRQk50rb+UxBxwLBMgVATOcmwmGiT90gAqUJIRAsTVsIAv508baoOEvZQNJjVLHukxBQ2mEFY99QbDBhum7pMRpecIC1gVZ42Ig1YhcuLiiheVVNHCwuAk4bWy7lPD3G2XUvfBupJjH4+HWFLtEOz6dqg1GXUnfirpt0v0rbFYcb3YZugiVwBOehJSV8N6yQgJnFushc2OtkLlyzbGW2hAuAtw/arh3/3cF5IhDoTrC0dZDs0RgguJqnyhUWtCfZj2nChSHNpcEmWCYNn6COZSLLKnjGBwHJVYoLbbSn+oS4sYKHyMiVrOTsBptHOctKlc7LngIPG4/qi6KTv0ck4+n+mpNUvLKcfvLwdBEokeXc8SbCoyzcXKWp4vwlt3z7oa+f6Xrq4BchmlfTJHxKQTmXRYOXFeprowSJ5IIopVFLanlT9WCXriPTfnFHZX5x5bmJ2xxvAp6TvaBQH5vdnPPoE9cX6Jym+biC7iUMgUCwTBh0A+XBMP3o8fmsHTTmSzSCsuAR63D1S0tMOtBBKZFIA8rmkSvpoquXGJGka2WnTksAPOpWFpcrcS6nEYWVTLhRgPjH02s1dbdPwPFr2QbKVPr6+ZUHZjvibRZoEQRDdKrZXFfj24AxzW3tETp/lN9NCWVGQnRWVi79qXCjuhCL8MhzYopsDf40VIEAWX74FM3bUkuvztxDd761hlbtlRpd0n1pg8/tId+4gtOeQSAQLM0iNzgtloFg2bP1ENydWgh4JFqsbpPXlqubo7i1nsMZXMW9cXvVKRY+kdHU9IjyvNB8nJuCEduGtY28AFAQQahEe6iZDGEEtZQP1jfrffHtZakdfSpa042SxxtmN9f/nCVJe6DsQ6zlxcWSB4ItlpoXYv+p0w4+qehF77eh3kzhCPOTxmOCvzRFNWgZeJUfPD6/0xCa3u9n8Ia+gEAgWPYFlPv5HXe8s1YFS0n3bTGXWOgg4MPHTOKF7hfipMtpQMxBkHWXcpsUDJZMdtvo2c31XEoE7q8XF0qcJawqksQHwmUljdt7Stpwm5mTivp5Znr2egeHSDv9+s9L1B3JqwlmGdd2VtXprt2T+QvTN++f5uIgxEVJlA+ZLy/zEvgwd0DU0ka0s6Kepqwvpz9P2kTXvbaCvv3IHPrkdVKyRDYWSTf+5yk7HBfBVs+o+ewZDIK7oyHQnWApLleJx8KZpbM3LJYugUcyrp6W/INd6AafxZLXYTLwSYHFMqhjGb3mhtI33nN9e/AzE7ZLaSq1RLG3TFYeffS6Ampvx90QQGGj8+ow2r6Fa/LxIIjfLryxmM7VuH4oM8/OFgXn524p7lK48tr12kvPM+E3hH8h+mDfCRqR58UTg0eBUCkl0Q6wa+wzm7CHD6QcBMprRIguGzPFi6N1cbWiqAa/CX5UYNET/iQ9ZzboVccQCATLjuEyaK5iAb8zZ5doADlpj8YvaOZPdlPIzKXaE9EFh9OFaDMBUopsyWtscprbib46uZKG55fTZcWlTJwvKdLAeE3c88WJldRwul0EGy5m7LnnaLPW3IA5whVVMvOpUKnMo7id5NGMTTU6lvgJNzTIv3l5SVRGWNTFRJtfvHs65SwtocfyttFv/rqUS9R8JFsy+w0bmc/PGB6ZhcUJDRm5dPPryyU+09TYxmAM1AlII0wJBMvBbbEMBMs0WmxDsCsg0cwLKK3OfHE5uzSeB/6BYyRl/X3r4VkCHTPQcV1sU+DK9mtWSmlKBNCS2pMuW6gIqaLMPHtkLv3i6YVnCKIDeQpEGR6mk6eJ/m2y1LK8vKBM6m1r6RFOOlhYQV+ZVEnNiGMaAH/qtMQ9PVjX6oRKMVyIJ4kpvXF8e/bOLhUGA2DIQRe7gUAgWHYDoIH/c5hW7Dys8RDiXoLFzRpCCCSqDZ+9sVqJODSNLiqg34fPm5C6vRJiM7hHcpxU2qhusHAtEVfY4flwL5HaULBaPrH+uCNi1haa8J/3+yC76gB31NMGSt/D9PrsfRzrYgIdGFAIgdic/z5te1ctxvwmbVcda6BRf1/K2fhMKHQuLMCRmIRPzAQgc5/vvegLZ/bj+5VByAzRDx6d68FbrcaCYQNj44wBWFp9DQTLQLDsWvg0+ATJe9Jq4Q6YzgiNXrzrIFuaPnFtIVsUxSMFuCV0/pq/LWUaL/uqKm917+IDxosT90XOi5dVCA+Ska95H3Lpw1q65IFxyAgbu0fEfk9zQLIy2zdohcEfNx5lgRI5IeBtZUeJs5SQnuKSxjQf3Jndm7OpxscrWBZgo0FIPBaiZTsORePBmc0EVwY4BALBcoBPYPfdD9PJptOEukJg+kVYyOPYOfkum8Ozk7ZyUyyyMR1MEwLOgohqPv2qMSK6esEh0fZpkWG47YnrXwm7wEKw3FPfxPlMWSg1i1k6ja+7CdQ9Sfcjwjiw2S7dJcoCsRDK5g43Igh8t78t2fnQtD7OygLEUe6rrqOpayvohck76JY3l9F3H5mjyZ2kDcS4wBXJ2mKmVRM1GAMLAVKESM9iig3Db620fgHHPnlDoY7Sy47X3bCD3+ODQGeCZbIusPb8UHaF/c4fZkZNQtzlRu6cGvUcMtPe+ubKqGv/9eR8mrq+0l3Du1ihw54kVhaqpxlgO7pfSjlgvfrf514cx0lnrrCGI8kejW77cQ14HfylCgKyl9tegFbl3Oeuyq+K3vN3Vx+nP+ZvohF3TnP0HkIf7xEcRiNlJIC3D47fYI1yS/53Yb/Cd88LSr8T0b0frKNhWtvynzgeT9oHvo5fLEnjUgWF/mjHg4OM2TbkAydaJRsse1bBLRbJe1DTUsqQYE39ZkGtwJIbMetvWFgAn3tyf4zLe6fijBojwFd8OPMDCdPhKgSibAZPwTxDdj41IH40jYwX3liCs1RBIBAsUwXJNG4HdOmr92Nz8DEsmvoZgsjZWQX02xc9txOTv9JhSNGE2dv4wOxAy4cyIyDGcIEFMWbNHwuaFZzam6MU0EiknSM/vPbSYXTx9iFaIMMYDtW3MCMqiQ48ayU2+R89Ooc2lR6n/GUl9EThZsp4eTF944FZ9BEoF8zCqEcQewiB7rpP+cAbgTK6ImCK4GoCJguPGSiELHhl95+t2mdcl3tDVHW8hQcLN16PwYh3/MF9nUGgM8HSmPVUMP3WlhxTlxWWBamk4ge9+mjANeDjYMsKa2st8aNZC1IvWBpepALHJCbeizsLBMvOVnwPr7sNT+L15KsJmuqdFEZJDBH8DtU30Ruzd7GXCZSCsjcgsU4OfXiU0nMnMIhi8ayRefTCZPWSiVjiOEnm4t7Hr1ThyoYQIa5zKQqVXFfvELgOxSZi+AfFnynHVcDGmACXqxfVindVcRmH8TD/giSE+ZLMB9bL8oY2ydgPuZIZMz8MPX6ov+Dk7eWCS8jHMAy8xUjJr8A8AUKwlM5/7b5prqves+5ScDJIIBAIloNkIjsbhhj5wjQGCXzUnRGL3C14FSwvHj1RlGnqqthZe31+nXcm1da5voXp7zvq2IUExBgMjn0QBI/zy4pqaFLpKbHwadpza0rca/qfKMcPS+urHG2zvnj0JN74MZesRc4qoHNG5rCiAAmaEANjQh8LgSxAqnCoAqS4MomrK7vS8gYg9/B3s1ZyGnixfkhbslnYMzgaE8Jushy0D8YDDP94WrpdtK88ZjePAyk5Qfyz1Zd3BoKlCU6BYGnMW/TR4BMIln25LtPvXbp3cA1o2U9tH2k83UoTVpTS/7ywhD6CxDmqLGQ8YuFSrd6cATaXBQem8RrygPuenbCFh4wQB7RrfAeXppIXKUh0L4sQHT11mts6K7PQs4jifVl59JkbCwehAtKbAyi6p5Q1sECJzLDCx0j9bXwHD3NJQQX9fUc9A9NAyJY+fHF7aD9jmnYM4i5OL2OeBNbJPInBVb6Bv2fk0p1vreIOm5Dcz70PXt9LEAgEy14CbFo1GyF6b+FeFSbVusWbgvjAi0CQR3trTqo7i3/j6d+RGAFy2i3Vrv50Ro1ze2VBUl1IULcS2u+vTiynRtXy2WbHlI8JIQi8bnD9O7y43q60W91HzH0pTD9/akFUTCO0vCLICTPJ8Y+aYQ/aZxQpNvdnaIlNEPSEQ6+uIIRVuCiZMkI2BjAd4tJizyJWlwVbFiw9zaS1yVrvrDwaO2sPjxUbo4wnECrjmvxubupOsDSFS7JHU+BgbQV1LL1J+fydU2lr2TF3Aeefv2uy+46TZFxhsc6S+dg6xxpN1BW2sqFNaa1nUUwWn2KfDyyWUSjTO19WxD6rAAAgAElEQVSY8EoN5/ZImBbtrKXRY9fQhdcXsjAHHAG9hqDIe4nWHbQ9wDxRUIIK56DxoP/4/oecjbqn6t4KwYc/2H3NyhYmtmNqroTC5QckL4BZtEzxnZFLv3p2Qe/AoM9bNWHSXtzKPBag0tJO9JVJFSxcwjoJGgvFOGpbYn0MLyyhH86skgeV73F8izEF1mwaHA8cRI1T4S+ZP2BcUqWEejW9N3+vwwY3ljToe9CF1EIgECxTC880bE2ERJSggMsKGA0WPnyCJW8oWSEav+SAr/+2Gfgu9ccpa+YkgTkLlxGiTUekyDCIL5cYgYavqIwuL6yiS/NLmCA/tuG46y3TYNB3DaRPQ5rs+trRCffXr6HUc8R8yXyqxTIjX7TJWXm84ZuWEAzAOVmFLtGCZPPLY8vmsJHGTJigKe5OIhgKk4Fz/ijOnJuZI0oKLYx99sgcp8VGuZFvPzSbbn59JRdKRjzntqrjvIk6uLPA39FIg2s9hUAgWAreikJl8LnCJiNUMnOnCqRAsOzpyhos92MfFx4A+9+Oynp6PLSJLr99EvMB5zgaLq6o8C4BrrAQyYpF7A/wPCkQIZDjIf3KxTyOyf+f5xaLwlCJvO3Vbu9CTJ1flxshyvrbMukDLKHYW1QoOS8rj56ftHOQWCwF9jwHhlJuLw/TExtPSmk0jbWEYvxizRWB8B6E9mw6IrU8bR7NGqwaWmu1X47WJ7w8tHifJGLCPHJMpfCbxnNCaQH883DCcQT90vfgpb0HgUCw7D3YplXLIEafur6Y3RKd9UkFBXzHZnLbW2u5z95y9+8E/TQc7oxujNqFRzYc8ZL2wEKZr+6vWgsKwua2Y62yMbnBYCw+YdkR934aVw9ea+4vGIobDoVp3OL9BMHwrMx8zfIrSZlMCMSc2seYTNu8QeyF4Bfw5s6uTWqNNEul3CuxEmdnjGPXFsTj/lNWPl106wS68sl5dOe76+i1OQdo3uZKqjx6ShIl2dhcRjyPseExcOB+GuCW9XMAH7sTLKEFT+ZjlqXesFgKDgpDaYxlj49BHUvHlHcMOxO8E7dYdpa8R6wqyeGXH6/8uAa8Dv5SAQGhs/AP+Y/HF2rohDD8kqBNvVCQtE09XrBn+Gk/1qnUmZTrvFewwkKU1Gjn/GsL6GB9s+uw7FO2b/tofRi2OqLaukb62DWisMTzEGjl/ZI4bt1ezwvANToATxwcsHdH8RwCk53HW9VKKXW4xXIvWe6RLRbr49H1gAXuN3iiLXj++ODaT7Dx8yNj3l6j3hVixWbrty+bPPhPWMrxB8WD92w/dT54ba9BIBAsew206dMwL+BImH717GIWJpih49hKS7qCYx596Z6pHBuRVgveEWMhqqfDEaldWegFvHsMSRm7kFxl7iNGjHkqlDDjHAMUtV/6TFInPUFXnRtwlGDcTtsr6oSpzBxPZkXkzTkLQqBomK0ciF+ZACETzAOYBdnQTVstbnfC8ItQ+sW7p9Kvn19Ej+VupPcX7adVuw9T3clmn4Qbs7kxXAXWfm0mxtGu/Rf7s85DJ+MOLscHgUCwNMEpiLEMBMv41syQuytCVH20gWk93FaF4UciNys3lkNncSwcvFgQG1egVkoRQLFXsBCqiuizuYaxJM5iJSQ/M55ueG0lhcOSnI33LRaENPkMgO7LdXD3e2v4XaYEFcVmLucKGD5mkm/PG9izBTg4Uy1/kVAWuS574lVzapxwKQkJK+mSAqlzCeHya5MqCHwPP6P8kE9FnhYAwrb/5XunqCJbaLEpKHDEPP/iGbg3e/yCwSAtBhB0IqUQCATLlIIzHRtDXIP8PVW4iTcNbC6y2CXGkjcaFkRy6WhdQ4ylr3/H5NfKgRDNrTlFCG6/hC2VpWq5tNgfKTb89s6mLjViHkHziFz/jrL7t0ufRWDD3fje3kZ0/qh83qBhtYTwKK5zolnGHAtxF+skMxK+DLAg9pj786/No28+OIOufWUpPTthKxWvqqIt5cepuU20y3iXbGQmMPrkSt0o8LuDK3YZ/OMLnrWSR2nX+MvAgX/3M9Q/dwSCZSBYdixQmiXY4BNYLPtnhfbvW40uz1pXqcrGXPZywV4ge0OexNL7vJdEOZmjJadk7/jx47Ppjbl7CfUqTWlpe8uwkSqkZobohjdWUv2pFrdBRO0JAEWYaMraMhqWLXGa3IaL2xdB974PNupeMjj2h2hLpW7etg+GI/TO7gYO33FhPUhGqDGXlxSXcZLCWdUNsqcaOjnA2oX+OgpncKS+ScvQGF7hKDTIFNlPFm2KmdfBMb/9Bfl0fm8gWKbz7KSob8Lgt9GynQc5doK1luoKycIGl4fIYVfHyasrnMsGu2CmqA8JNxOBVk9EY9DS+9YcF8FSs7+i/hPcR+AywhlhJ5RTTaOlPE/4rQPmwe89OlcJuC9WEokVOLufMJXi1hSiz9w8kf79ifl0x9iV9Mr0bTRr00EqO3hCoStCIw9crY4Q6t3+ZRthnJDxrKxER+vbKLS8hLL/toTW7D3qaS1d43E2Gtx2BgQ6EyyxHlLx8bwBPOVNj5L3+DwOpm+oZAu7xWsZY9u1YGQCUsdHscR75XK43AgrNQS5kDhn5MtLo+CG79Hx5MTWmxMNp919SHTTZ3UsI8RlUpihV2uRrFkZV3LwMatUiKatr3Djk5P4GLvOXGFTgV9ow1xq/bgWuMLGTFWCX43EvlC8lSAAskWSrZM5LlGP4Je6uarFEmvzGw9Mp5enbqeywyrURCI0eW058xD4nZWYyDCPJD+cMVba+NQNeXTL2LU0cWUZVR1ppHbVLSK5CzxfvCRytqbRVkjj8kK0rbROBVNTiSc4+IHwWCRMNS3tjlaLpbKMy6dZhnuskXtWHunA9TVd4BOmiWtKGB+gqOaM9Bn5kgBK8QSK7xXbD6pHnPIahpwDYZ6CPvYIAoFg2SNwDbybLT4Ptqfmtgh9/LpCdYcV91cJzJdMXhA4b39rtQ4yPqaj9yEi/QANam9vpy9NEob58qJSFihHFFZygLswJZX0m3mHRHAZIkTrznfXsAbaFSDOyCVkqvzlcwvoD+M20nsL9rBC4fCJZmfFBS4weBzTbxdsNj13JrZV+uIhopQN+nyEIMjrJoeMf5F22lh2nF6YsI1+/OgcFny53mZ2Pj2UI9poFlpF42EvDY4JQKAzwdKY9WSZfz+zL20mmhU2TNPXVzHzYZpsidUy5jKxIxhcfLjOXkYuffehGWopF2AmI1jG1sREsqxnJm6NmqVUZIWFEua7D83y0WVl2jXWLRnB0oNxiKatq4zqO1wT4/nrTLBMJY4FWWHjmYlE7hG6jDrVH+YsryHn6mpeLsAvrCG4tX7hd5Ppj8WbaFelCHfYJxzNj7RTQzvRRTdPIEnYJl4yKE/CH80mC2U18E7CMCTMQsphYY17brXmXYN3c9+ycujKp+ZGW+YSGfIAesbYlMwFh8VKyXGVYqUUhTmU5mX0pSllxA5EPnfitBimDuCOd1Y72s6eUJoESmh9DsfgNrWKohr4JHhlo0+LkQSdSCEEAsEyhcBMz6a0ULEyEb98BhuMZA01AoDvKGj7oew8GnHnFM9KlUYDAvO1rLaFNXtipawguIlAwwe3kYshaOaX0vt7RLsqXU8X4bj3ALlwWw09WbSRQivKaUtJHTW2iHqYCbd53bAAp1pCX4yD9SraVQfPt6vkKXd4lktPyHdbgrq9Hm9sY232rW+to0tGTxQNNLSVWYj1hMu1JGf42v0zCfH7/LxrxHoSHHsKgYEjWBJNXV/NjCXTHVfuJjGB0oQtcbOSOqwozA2Xbr+4lO6CpelWvvMgBEtxZWdhUGPebJyJHgU+InwD/k5IAKLFuf4CwbKnqzK97geOjbhrgvNiEWUDcKKA1+Pw2ybSg7mbaMOBw77YRvVWYe8VFS7ZE6Cd/lSw2QmNVm7KKTBQYsK5tkrIjcRsimskJwGCVZQ/ck0ES2SiLaRF2w9qH2yTSC9Y9kZvsL/m7G1gPob5GfU2MUUejsgUu7SmSdaszklv9CWRNkFGrrhjCu/5UBCAvkOgxLziiO+/eHqheioZT2bHRN4YPJPuEAgEy3SfoST7B4GMmRfN0PnXqTtYm8gusErghRCIAIANAqVJ0uUPRIv5n0iYHt1wnN2m/C4i0OYh4F0yqJVQdcNpxy+BYA+VP3M9DbP1UEYt1zwYGBNrMGHY6kW+1wHb7rBncTRtI26S9Dv7qo/TKzP20i+emk8fHaXMgi8LHDMMmeMV38RCjmvsWoW54Ym1dwXHRCDQnWAJpiQVH89lsWcWS5liwaNpG2pUsNRMw+ZOl0StRqZjFkucEaJ/+d3UKI+FdBcsec4jxInTwJCzIOirHyhKmcRrWQI+xuBBsOQgN36pre3usS6oY9k9jNL1DtD1uoZWVe6JtfLcjDz67E1FnNF72fZaEeQirUyOhbr7XFn4ghc/j68NLc2EBDsQIliQUD6C6T3OVbCERRT4ByHynGxR/rAbPMpiZaCsidTLZCEzI58yXl7MYGSa4etCusI2Ff0yHuVIY0TqV2rZEZQa8XuboLblg+uO+fZMVQCnohNJtAGuYE/1CaYxmHcTLIWWiYszzl+eulO4Bp5cvFB4iiReHTyaxhAIBMs0npzUdS3sjFAbDhwVgo7scGo1gFVJMoTKtddn7ZRXOyKQup70tCVnLQsTfXtqFTPJHIeQX0qo+WTEF8LmbxbUqhDqz6Ta0zcOwPuj5imaYfR+EkKO76qLdgy4CaWdEXs8A/kTyXzmb6mhez7YQF+4e7q4O7Ebk7oycTKgfJckAu5PyFbLyR6Y4ZCYsffm7mYg26Y6ACGeNl0eEIKlekvM21KrDK7QGTCUyQpO/HwGXPJEO/7Z2yYSRaQIOSYp/QVLWZcXj55E52VK0Xm27uuYkoePuCUC1nM21fgEy/hROBAs44dVOt65YGs17/nn31DE9YVnbqrkusLoKzJ1Yz+QfUKUfbHn8h13S0ZTnK3Ze1zCauDy6hRD2AfkY1Yr5it4nYuCQ657lizZI0Ls5VJV1+gTnKJO0xGsqekTb64C26sXHGH+BskJoSiXBD7iCgs+5xtTKjhGUUJZRBGQmk4k00qYXp+11zNWjISyIcSu0pzngd2i82nd/qMcI8q45Fzwo3mVZHoRPJteEAgEy/Saj5T3xrk+qQYQgfQX3jyJE/Ww/7u5XMGylJVHH8rMoV//eUlCDEjKO48Gud+ttPHIabVWQqBE3UqJrTRLymVFlfTOnqN8P3uK4LlYE12vdLD/G5UoGiHSIjRKjCSDz+MKzuwo/yaMLQuVZ8AsTJVHG+m9+fvp/15e4eJzOcU8XFuRIIjjc0RLLe5QcIWRbMM4cqIolEPJkPgaXBv5IvBriDAOZ0I9pVe6EyxN8ZLo0aydts7gIdCT5D2CfoKbq/ccYtww9yjgTvIfTfyhODdsVD4hlkc55QEgWBI1tobp3OwCjpVmmsxwEetl8vARSxHaWbkL8ec9/wtcYXsOs3R64r5x6+m+9zfQ8VOoM2nMvKdejO2rea+4fQVx87gJ/8mC5nJdi7YcogtumCBhDxqnyVYrtVhiP/DKkRQwz2GCJ34zXP/Etfm0fOdhQtCOvEed2e1dsR0cTN99tZ7HHzhBl+dXa6kRyXAPy+VlBaXidVJURuuOqDtsusAg3Er/9+IKFiZRkgYKPlMeYK//cOZ4+uwNxdTqeAvBP7BmQ2F602Wa+rofgWDZ1xDv8/fZRoIX4zxMGS8tFYaOXa8QtD/eZYuDywoS/DSc7nzj6dMhKAF6evMxurywii4vLKFLCiQdN4RLJPHhNN2FJQTNOv6MYNmxT/vbDy/jcWqso//1uN41DMSl1d0TITodJlq56yA9kr+Jvv3gDBUcbcOA8kHORSkh1hBxgVJGGIoKZiwQv6MCp++I5z5+TQGdxk4T/CUNgXQXLGWAYhXZV426q4ZLwoAkLTip+ygzMVCMZeTS1oqTDq7pb7Ek2lZ9ipkxgU2eL+umKG6ShREze1l5tK/6hINLT04CwbIn0EqvezccOEaIPT47I58+fdMEuusfq2n9vuPMB7DeVcmwKKBNIYO9X3gFHo3uwR7F9niKktqT9H8vLJYMs1A26rvYUpkdog9lS01MrE9YJ2XfEMUjzi+6dQKt2K0KD35BmvAdfTSNYn2Ulx1paqVLCg+oFxb4nHLhdTjjfSlBef70xjrZ0zEF3oT0UW/PfE1TGxEUA6Bd8LRwGb95riWGN/MvS7Sv4r5r3R5aM30m7AbzlUCwHMyza7THNga14I1fuJ+Tqhgjw8WP1WJpLiyzN5WnBeECEcKm99OZVUxkIVTCegLXV46v1LIjnA1WNyYIz0K8vA1w0E4zBmrFk3mQfmHRxxwYAHwCqMHoyMlWylt6gEa9soI+ezPc8czi6AmOLDxqYgbgCHDHPviNGQZ1eWLLpbpI8T2MWypIZBYwgwENdbxZKa3rwfFMCAwUwRK4dvTUacEZ9ZIwYTApwcniElVTDsY2tHifA9RAECwLlu2XNYf1M1LcxWHpkXWWnFUX6xLrEzT+8AktpyILP276HgiWDp0G3Mn3H5mlFiTBg39Sxc7X759GVUfFgmnoYIODxdL2Buy9fM5uQG2ewdNZPgWNlu2sputfXcHZP9lyZeVHsGdA4NCkLgiLAG5D2L3uteV08HhLlHwkLIrt39ajQXxUa7DB+//NP8QWyivytVZ3oSQpNJ7nxzMRJ40/ScqoX/rtMH99JSd9hEDpwqlYuQwFs4a+LDwg/TMrpSBU3PSn3wYXvDhhCASCZcKgGxgPCsEyCRN9DlNtXaNzWQBTJ0KDEAEQAzA0qHVoxI53E3wxwmCbimu892CBV1Q0tqkwWUqXFFWKa0hRGdezhKsessG+ufuEr7/WnyEgWLqhRguRsjWrBdfSe/P0y6RtLK2jFyZuJRS+xqYPPGDLtTKhJkiKosGL02J8YaZB0skDX7jUwxnueyFpV63i51+bR//758X01pydVHGkgXvdB+hj0Bm0x3F7T3AsDq+Dgkq3JqzAdqIusPacKHAq1D0LSp0y2l7X0zqxXuzWJ24QegMLSlICJeMb2hKtONrikjtX59FNb6BkkrwT8T9X/2WFY2Jgicl8aSnlLlZmRzEDCpDeqGMJJv212TvpljdWKc4LTfrZU/Ol/EeE6Oa31ng02JJfmZJGx5korLB+IcDDC4XTMet4sfZcmESXqyNMB05Inb1Li0qcUs9c9AxPEj0CTzmmTIvCw0pzWX4F5eyrjyob02UXh/SPtsfZEXGTslcXrSr1rQ9RBGLdgbZ/495pHK/XPeiwh3htR93PSOS/EqbmVqKlO2romeItXLf42w/Noi/ePZWuuGsqff3BGewt9cr0HVR6pNmtSX8LQ/Hccg0AnG/vqqMR+eBzPAU6JyfkTLGSBb+80VyG+wBaUZu0cBWsY1CcGPPOWlVcmCeK8JFWyga4Bn4TzJmfJxFmrRO86oNhBa/oXQgEgmXvwjctWjdCYDQC33/82FwmCKJlUsGBs3rJBgQXFRACeUYJAARLtXr25cDy99UzQ4PYSk7cY5lgfWm59xy1YHaPibXx9mVf+/5dVk4mwgwFjxkTbEoAnboTTadp+tpSuu3NNXTZaGT009IGqlgQBlRqmWEzMIZU7pNsgn4hUwRP1UpyUXdxqQaDbsmgULrmrn+spdkbq6m5BeyObkyMVcGmkgpcKSptdNkEmSlnS764iifK7Hf0HARXCJlYgzvqRWHR0/4DN1F0HXgk2mzQmmQtctYG2gxx8fVLRktMD/r3+qzd0dkmiSjjpeU0fskepW0yio4Ey9TUsQzTKzN20+ixqxwtBRyuenIuzVgnyTguH1MkibCy4Dao4zGtf5LwYUVhNordz3LrDyPuCR3ffVzi2/3KClZkKP3tCF/iveZvB+f4IOSh6IAon3qKY0PxfuAThBOm/QyAMLWejnCCNY5xhHIvO4dxi2PdM3IptLwkLlAJ73DmrcYbwD/GBCPvLtB26Q/3y/EMQvMd7nXWuNfQkDrDDon49UuLvaSEWEdwgQXtRazl8OIqyt8Ll/a+2j91zjATHoKJoBghuvQ2ibHlfZ+VhcJDMH3PyKUfPTpHKlwbP9Jn/R5SqJN2gw0Ey7SbkhR3yBa0310yQvTi5K1SKBmMiwqULFCAOGSOJ7jMrN3lZVl1vbKMXv723I+9cBKO0O2r6l2NJ3N/NWILRgTZYoXoIWkN62u5I3462As9S48m3SB17PodUEBM1d9n7qT/fnohnTeqkP4pC26uiINA1rY8SaijDCwLihA2WaMN62W0S54k6hHmRIQBTziA6xM0lB/JDtFVf5pHKGmzs6Je5sAxFTHgQj9d32N+C77GDYHJJY3McECrDcHSY9SRTTA6ZX2i343ht+c3H22OXzDROTZm8ppXljkNN5iRZAVLp/hgFz9LEJJH87dUMXq9OmsX/eYvywWe2peRLy+l8UvBWHvMWW8KlhBub31zpfRBmemrnl5EU9ZV0eKtNXRONgrM57K7qo0HCj9bk8nAyNzTsv+6wjH7DBjsC3GsP9wCCzVwQJR6omDwC5mGF4kcrV20J9ZxscoAr/20PO4FMcRu5HXF8whc9vD5vYUHRIHDij5Y9sUjBXh+xV3TqS0cXau4c7BJIjhPbBXFrUe7vT0XfTGUkrmLvtd+xz1ee52/eSj84s0ftkOB17enGe0u48z3pjCUNVJKo1ccZVfYvoQPzxfTDMWbCBGSsZ2VWSj8hEvkJ0pp5jEyQ+wVxf1kuqc4akjSlwMI3tWnEAgEyz4Fdz+9zC9sKTexveKYMHUa84bsneK+IC6McJ96NG+LbFZRhEA3LxZYvY2st0Z2OkL0tYmSeluEScmQJkxOGTM89607rhuaakkxRvQ5qt+91cN+bjeirk9E1NR6mlDS4b5x6+iLKAfCSgNzVRVBUAh+LrsNnpUxjt3kjJllS1K2Cp/qHguBkmPh1KXV1alC25nj6aLRRXTLG6tp0vJSOt5o+CAbiB/8HhMrv4G1QKr74C85CMyoaHQCpAmAwvTL2nDXEqxnacICa8u1jVWHossCdDUCZpx88/zcxG0uHpe13K5UAVzwE/lAOIWlEvgotXjh2p39t2W8/t+YvYuufsmSR4h1H9/HLd0XRR96TbCMEEG4vXnsau99ESK4ws5YX0LXvbaCFXsWC8lrMCrBUSIw8Z4R4TREz07c4b3fTVh862/t4Wams4ZLwAngmCky7HqiR26H6/fBUiPZMGdUIP4v+OsOAh6N9eayvT1C/3rPJGH4NR6eY+B5fYTo7YX7u2vW/S7rV/dSfRkO/OEa2V4PbM/1P+P7ldt0v7k3DPUTEdwBBYZVhOihtUdUyeJXDMp6w9r72qQKAl/UF394jaPh/E70Vzr7SN4WUU5r0ibxQlEPFFVMb6044culoDjaR33vC/gE7+gYAoFg2TFcBtlVj3jZwLC2/+XuKWyZEmFjvNOcsyCRlUdf+N1UISpKCEBgHE1g7ZX7Zs2m/LjxqDI1WjgYhBWabTAxfJ5fQbPLG/m96E0sEUx5h9KyQSHYeQtLNKEOiLvUk8LcwvoIFyhhXsVCzbFpUCqo2yuYcj7XOlTC9JtFyYRSsWT+4NG59PSELbRm/zEKe/wMw57nwGBk6BHBTbIh8SW9iS/bvcExIQjMq26UtZAPVylZF70pWOIdM6saOGFUTzsMKwZqKUJ4EgEq+TqWwFng6jlXw8Iu+Ar6BUHzwMFTtKm0jopXlnJXzUoCi2XO0v1+Aw8/GxtjmRpXWKJXZu2iW99czQyZ4H87vbtoHy3eUctWfott5iQnmUjgI2vXBOXEBG5PuIRr+qwN6tXBHbBFa8euZ3J2xUm2iqNusMV74ZioIOl/znCWPVGKNEa4qIzmVjd13angV4WAJGszcIDpL1xRJkqajEKXNAfrDfT/stETqKk1/sQvjC5onPd7000IPdfLStsl1MH6gbXmucgq/6F03wRQj5mwp4beUegBxm3UKUyzKxu4nJrxOHIURSGUMPhsPNyH68PRDKEXNo3/es+UqJAG4BeME6BnoMufv3OqxvH6FP48VG5w6E32EBpxIFgOmcmOZiIggN0/foMwY+obzwKlajXN/WrdgSMqrAmghCSoi0sfwO7VneIGy1pytphExx9cUVxG9Uh26HPNZeFSjZZ90MV+fwULaBGiQyebVVBUJpsTm4iQyUXXmQn3vmMjEIZDBEdjPiwuR3AgRBdeX0iZf11OuUv2SCA+W6AMB2Li7WzXEV6EYYNLsrUIQ+K7pd9hN9A7AOshGI/LC2RdgPkXwRKKF3Op8mu+e34O5t/awnku4t98XhDxwFDoBhEyEA/LFvw04dJoTUJHTTYGRoYVI6idliWu2Te+sZI5YbC8nlIsTFe/tIjGL0HyHo8m4pneECyB98hMe9vrlrwH0BJG+9Y31zgvEcAC9NfGgf6kAj5Y4wh1OHKyRaaJ582n5Ilj8goOnJKEaWqpBL5ZbT3Q5eQ/UgQeidmsrZV9yTjHAYO0vSVsuQV0eok4SQ5wx9ygoVhgPMgsoOcmb1fpUGhxPOMCDsv6lfVia9kJhnzBW0tOcPTtAfwed58KGr71F08/Bu09DqACsGNtERpRVMprjC34ut5Ae+G1Bfr+yra6vgOHv3/61o0lx1zSP64qYLVLzdsiI5/ufX+Do3VnhNN20GbfDSh4U29DIBAsexvCadO+EP5w2BMEVu6pZeYFggTS9INAiHbcNqUQPZCzMWoEfUkPwAz+ZkFtFKMMbZ0wH6LB++3Cg9w/7leUMCmbV1TnB+0XndsIcbA8apGCsQCTCgbVmEtjvM0Cwing1aXVXQMOZOXRl++fRQ/lbKRl22upiYHrMRUGWbiy+vEB5/zx/F75DneP3YCm+FzaHLTT0gcD24P4tyIRIKM13BV0WbGtleSYf1lzst4guKTXGTcAACAASURBVP51B+pExjt3Ht4IOML0rQemqhClblPAwWQ+lnQMR1/MMHB62Q5/jTyJK8z4yxIav8QrSYJ+9ZZgibbfnLWTRmumWhNwV+0W2ov+mgDp3M59ibWSggtgmhGib94/xTF4Mm/xzp3M2Ku7YLEUSwlwzGiw4ZsJg4kc/W3YOY7A6+AvDggYcdW9b/muGrUiaXI280TJDtH5o/Lp8Im2nsWuWvvaFVba+rrV1BahTfuP0qIdRzmuee/BOmo2Nxaj953Sip7hoe+1g+eU4WtwMN4sTCMX1rJgGavAkTVSRr9ZcDhq7+01gLjYSHmDbe1/yNmkdEtKGcEjynlacELAPKlPGsWTmUdZrMah13ofNNxPEAgEy34CfJ++Vhe3EIU2l2YcrmmX3zVFBQ+Ju3OMDjM8uTT8tomEmA35MwLY+73HBtbW1kawSIKRMasJNHZ+wfKN7VJmxALfhdpqP89Qk/V+v/v+Df45CdMzxZtZQQCXFLjWgbE0KwgYbWZUmQFXi4gyth+/Jo9+9dwSemP2Hio9dEoFB7Stbkw8MN+5YxpsxNKP0kMn2d0xb0U55SwtYTfElbsOcQ1DudO01fZccEwGAoeaiIYXSjFtEzD9ia0SYfb9z/DaK6qS2LdCyU742NrDcQuWQjkEN+wcyiqn8EhGoNSSHGZ5B26zckwFKuD7V34/jU6hBgJooHJFv315OYUW9Y3FEnMLi+VNb65wdLehuZ2+dp8K11y6RxRA8CrgMXDJEQjb4tqbjHAJJdEDObAcyB/PgTF7MiH2U4dH3PLEusNMcy8p9uJ2/TiSzLlfmLR2oBCpdfHaHXYruOiDAObI5hWxxUjAZrReaL+EQdz+ziq9EQ/79w1fYzGngiJC9+28rT1CE1ZX0lXPzKfzRwnuitUql+Ocz7+2gOOac5aVcjZweU4atoRMvBT9P8S8d+h8lXmIVtESvbnjpAv3sdIjKMtjNH5EYTk1tXuJCnsTXhHJ66oTyBwBXXrbJJf8ETg2bKQopIEH+H757ZOcUtnwxngz/m40qDc7HrTdbxAIBMt+A316vPix3I3OeiBEwcsSC6EE2vRF26uZJpwhp/XQHa6zERvh8e8z2IDWHW2j4QXCzILpQFwPE1d2vyrjWk9ILCF/GjdiGjY05m+ws5cPkusmWG8oRVImKw8icVZgTDGPYDbAaOL7uZk5dPmd0+h3/1hNMzZU08lWf4yMbXPGfIjbqwOnOwlTxdEWemPmDvr1n5fRJ68XLbkx+rDAYMMRISJEP3h0Nr02cxcz+qb5NPAb0+93abbfgmPnEACTx2tD656BUYcShhkQdY81hj2RIyftKajktcbKnYJKumaR0AOHBp13TxhYvhG4JPi0cFuVWij9gpMwJGa9Y8ujc+VO3KIJJudGdUO19498ebFmhfU6jnjGE41NrmwDSoF0FGOJ2GL/3xV3TaatZUdEcCWirWXHOOum3CPjRR3L0ZYVNkJ069jl9OFRubo2Eh8b1jFipUWICNF5GSHO5s3rXJVIWIuLtsOro60Demjr3D+i6HOsyxuXHHWxlcAHYXRFyEwEp/zPiEVGlIVmjbm0sJLa4k1aGt3dofdNFyEOVXWNdG52PrvACg0W12qrGbvlwCEngDpAuechPHYkqGjIA1A5QrR8Vy199f6pWqMYtWhlX8H7WAHCSVuEb4BHzOduKubM5KdbTZKQ9qIjQ11vht6Jg78uz4isyXVHWpj3ubygjC4pPMBCJnsKWK3iojJac/h0DIsj9MboXCqBafszjvACAZ0GbRUlxnjmK9j1WpV68Hby181NZV+CttIfAoFgmf5z1Ks93FBynDcHZAg1AYQ3CXYvE03nbWORql7cNITAdM+QxN1p2298cqC9462dqF8pKbfNJQRMDSeRKKigLxSVUDPvhWHOMco0mtszAht3LwbwjTJWg1l7JMwJGsCYQ3j0CsiH6COZ4+nKJ6QcCLICuz8GnFkj/bCTeRYh0GMFmlrDFFpeRv/5xwVcvkQsK8Jg8DlbSaGgyOWNBwoKXB82Mp83oAtvnEjvz9tN7foqmzf0hwVkvo7//H1xvQ1OYiDwlUkiTGKtOOWLL9mVn5Hv6TmY/OH5pexWC2EVxet/NKMqpgddf1XeiacTzCt4zM/eWKAKDhEuIQyBURGB0kskxsxqElZNKZOTRy9P382dRF+y/rqUilaUaTIdwTHgZ31jixO+pm6ooG89NN0NDOvrgXEb6JmJW53lEz8iQcW2snp9LkxbyuvpC3dOVoZP2h47fy/d8Y5khX1l5k7OyMyKniTGZXBhoRLrC5kZMwqFuVfLJyygn7tpoqORbh5sXXkX3Dg7OvnJzGq1nojLNWiwKTB6ik+x9zuLpc+d+8sTy7kbcXavoy4PwWthenHSDp5/562i+IVQl+89PJtxkmGK/1SI5FNASwUaSahmtNfb57FmH8vfKFaqjBAhizzWDPBYamMKjWeaz+EUqMmaz95QwMPvPDiH9h86qcETHSk5huCUGc/jEN3bY1vbwvT5CUjGJko9s1baeoGSb+wOxFl2sEdae3ZMFrTcjocToGWiRAC91nlngVI9orJCBL4yVa9PtvvB830PgUCw7HuYp90bv3TPVM4i6rSOsHipKywIx6dvLqLGVkvW4k+EkYKhREAaRVPqbWNoN0w3LT3Cbn5gZsHUgqjiA80dmJvfzj9MFJGYEUfEfIJqCno3IJrgsSsAcLjljRWEOEtYoD93ywS68c3VNHFlCdWdEjOACKHe0AB3gx+ESJyb9pqPeq2mromeKtxEF906QTYWc9UzQRJJU6CxVksTBAVoMdlNSuMuWHDQzejnzy2kYw0osI334b0aV8XnHWyYXpeDMx8ErpoDV1VdI2DQ1VJpTEgsM9+T7xcXVhDcrqDY8WI2y+hUm2GMryMdnvpWtZvXMN3x7gZHYyD8wboBRtRjRk1RkZxFD/gGBQvif8ax+ysSCLVQK1vohbMD/QGuOsEyQjRjXaVnsdShmmDpH+aIu6eyMGnrZnvZUYIVE/TLINTcEqZjjS2Uu7xMGTEZE485SeESTLuzWqoih4VWtSjc/hYEWm8tSZ9iPBD8A4o5b2gnGlFsgmR0JlhL6NQTfIq913BU6Hsl0/dfzK3kXsTSqZiuBV9NMFHh4iv3zmS6zMl6tFwUK/qy8uj9BfuiFCKMn6wxVNzA2mRhMxZXiJpbWuk3L8wXrxf1dnFKIPZqEoECeAeBg62lIyUzM7+fXbtD9Lmbi2h7lYWuBNMHCBiNYGiYt5V8IeSPAC3HGkFytkuLSujiwnJWHo4orKTrlx5l/sc8yfxt8bn/QjLg1nZAJ0EPPn3TBKbdjAM836JgYCVDZoj+7Z5JUfQvmVcHzw5MCASC5cCctxT2OkxPF2/jTUM2BWPoPE0UNKAFyyVlP14sdMbbgJLtjF94sbZgH/3m5CoWKC8pkOQjlxUcEAZamegXt9Q71zXpVEyfUkVYrVNpewxL+Qdm3Ildl58q2k7r9iHAv9VlxIQ1UD4iyIG5cH+2O3kX3Ka3pfQw3fTmKvoIalxmwfVOSphA6QDm2DYYZiw0eQoLkOySO54+PEpqDLJVBcwHvrPLVB5BqVF99KQhFb9dpg0YYMkMXKeCkxgIYD5vXQ4FjBd/A0YEGm0oYHCe1Men0GFXWFXsbD2mWUZj+nPmV+CY4BkEBcwtZnXl7qMiWGbkc2ZUWN64FqW6bQM/zKUzqSMKdwNPswXn/j5jm+KarAVWaUWI+wDhTwTCNoIr7HcenBU1HAiWsa6wnzdXWIwxQrSt7ARbMd2DGHAEcZbbxbqjLunMfCdUtzMaLqDZUOYYjIzhhzIHliokc3F/Sh/4u//c3XDmyfa6FgL9NVzyC4Z+ZV+iOMbtsrUSisNKfg/wmT0XzuxOcCUGAkwrwxEqqW1wOM5WJBX4gBefuDafTjV5ig404YR2IbZOkeicYaVhajzdTj9/cj5bJxnXRkJw1DXFgiQUQj5vA3OF1XUs4TXCSwDnP3/3FGpsAgXw7T0xYxpaX402mu+3fg8TvbTtmHiLwP2ceSBVrsNzpKCU63sDkjKF8NrSyTSxzvuaMEhdE0ov4OnBrtWsQB7PdMf2f7Zgj8ylJ4s2BfObMMQHx4OBYDk45jHhUYBw7K45wZYlEAazWgrxEA0kNo7/enK+I2D8sg7jMXreDdngfNZQbaLkZBtr5oxhGZ4P4bKEmWQwN2BIltRoLScMgsuNKGmNk2nqeW/T8Qm4sFq/bLOOOeJ3d4/e67tmGxKYObMeY+NfsPUgXfXsYnZ3hdCIDQSMCjPF7OYkmspho2BpMuZCccYEBGg0NUEJnoP1SBhhc6PJo3+9ZxpbdFi2df20XtnYgmNnEPjTxuMiPKq10hh+S1VvayiRI7vXImkE4przJcvs5UXlhBIU8fy56cSa9BCVH/3y76fReRlgTEP04exCduc0K54wK4JvJjQlcgQzLPUgBVeBg6PfWeViio3+oA91SPKDv3CEpq6vpG8+NFO+6/LpyGJ5xV3TCVZKMOT4bCs9xvWBtSH29Pjduxt5jHAfZNdcFnS9+LRExmXPCL2WsX04W2rImZUI8PUYTxmEeSJ0ydi7SSOeZwk98DIMI+5L8CIFigtViFioA9r900YoDIO/eCDAAniE6N25uxW3hA4LvRbLeMZflimjbzTVjt4bGN7YhnmdynbR2BqhK59e6K2f7BzhE7g8WQ5f571AvVKAk1hvZ4/MVcWh8hPs0SKeK1jXfyreqomsbJ/y+jEkz5hfOdOLAPwN091CUbqwsrCw1CnXwQPtPYFaa/izUBb5lirFDOij4IYcf/HUfFEIqlIM9Bp5G5xSOSuPdlUja3jwN5QhEAiWQ3n2dewgHj9+bC5rJWWjkA0CFgRsBPbZd6hBNyh5MKWbv+5sOKA/xftPcs0mdgVhDZ0wNiC0ILBgbusQ+OE0n77N0keoh8L0Rm0iblI62bQdnH3wojbRdkKyCxOt2XuUfvT4XBYguaYlM+emnZQEPR/KRgyNxlSoUAk8wQbDDAa7IKrwCIuKuvyBuTZmBPeemyEW0J8/PZ/C7bBmuQEMhalLfowRon/sq3dZk6UWoGRS9luXkj03jTnagTvWg+uOnams6GA0mE1BOf+8AjfD9Pqs3YwXwBtWamWLgoKZU43PYsEwCXdREcDMYiKxYXAd/db9M2jTfq0FFyF6pngLIRESOgv6M3N9lecKq+PqyGIJt1eOseR7WulE62n62/Tt/G1zyRH67oMz6exssepLLJrH+Cc7NoZTJlx9kZGxgC2Ubk1mFtCrsyWulDtjNNFv1/BPiY6RJ8vnvfDwOtQRLmFm1uK87ChMb3KlbIyeQxkC3ILb9ft7sM8Ef/FBQOg8araySzlqE7OV3qOz78zbq0odo/kxe4OrAW0K3jZqbW/jeq+MWyNzHG+AtSrxlSJMYH+w8lZQzmC98XrWxH+mcGTBQ/mJi28rpjCXJInpR3wDHnx3hUUpZXGvGCCW5snWMK8H0F5ZJ6UuKRu+Y82EDqi3T8xajvmaOMyYJRC6eODwKVYSO88SVS4bHYMx4oePzfFRmGB+Ewf8wH4yECwH9vwl33tQoAjRewv3qUUKwgAEBkkIIcyLMC5PFG6Nel+qiBd3wR/vQUR/WH9cmWUwLpIB1hKTgAG5ak6NMIFOsFRqrJ3iLTRVHYwadXp9wRBRT5KlMrM3MkBlc+IdSpllEcJB7P3aTfmOaygQD5dXdllVl1ezsGDTAMMwLAMlEcBAjHexk8Y0eEfBH3xnIVIZClgqWcOpVk/DMxY6M0L09ITN2mnA2Jic9IJ32vUmTLTs4ClnTbSMnVgjqWD8ocQxaxKO1u5PZ1XH56gsPImCTRhb04Kj7MZnbypiywcYVBYCNd7ScMeYloSPGs8ryg6f63ZGiIZl59Lv3l7H2TRlTSjeEdGSbQfpyifn+aY7TA+OW0/PToimgd+4byrtrlHrLdZdOEK1dc1053ur6dxsFKY3C77QVXENROIiEXYTHpcK21ifrPzRcWK9YY1ecEMRNbTAXilWKF5PUNs4C4Q3Vt8g3SmGgqevnHmQLi6SeYel0sMp/3niwiWsLsAplMgBfQe+La8OBEs3Ed2dMG0n+t6jc1mph/lH6AroLM6Bf2v3HVGar405byPQWOf86vYFJFW79rVVTgHIgiPHP4uikGk6aDisVdkh+tg1IfrJE7O4/Mgnri9iJYeFPYg1S8ro8L6hru9r9/dRHcbu4Nfvv6ulUr05zAIt3WqjX82pVaFSSq6ZAkbWTRndt+648EHu+RQPyCkdiMD/OeukWSk55lZoHGj2ewv2yN7NfFkgWKZ4NgZMc4FgOWCmqjc7GqaTza30qeuLxR0NWk9liDgRAM4zx3O20XZL6AbOIyV/ymyiLd8m96s5NcLEqiZbEvh4rrCPw2LiFyo76EuUJa+D3wfFJZ0HHHhviZoXwFbg6x+rd4sSfqSR33OUho+Z4FxaoKkG02sMvyXgwTVj+plp5gyUaqnMyKePZuXQ9x+ZwyUeYOG5bewq+tGjczhzIGeoZQFCFBV4Xhh+sbrApRZZNcWt2d/j4LwzCGAuaxrbOVMymH5Y8tmir3FxYNqT+ZggAaZfkgKVEQQMWC3rTovg0lnf5LowToKFiosOAcPsFidWjgJneQPDygmgzCKehMXSMbhw0+Ni8RJr+aFsxdnMXProqAK68601tLHkGOth0G90kUsk2BcK06N5W+jFqTt9jJPcA2ENfxsOHKM7311D540qUCuOKuiMCcssoLOykGxHvEDYBTiZseFZ9hbQhCmwVOEdmSF6vGCLkEfumsDdow9n0gQegO8/zCz2BFMqAIdQ9gA4wJm5IWQqbU4FfqENtAeLe02juiT7+hOcdg4BzOtnRxeKSznHvkkJGij/gGPlRxqi8BotmVFaMFcVjWqduvudNbJWOAFQiM6Fayvjrt/aLkrDW15fTjX1Nl9ham05Ta/M2kMfv7GYFRy8R7ArbAGdnfUBK1RQgmrckpIgjpan1NuDZS5kno13eWL9cfYYgCDJGbrhFutbd/89p5rpkT1rRzfhnaNNXL9Ye7AwXzZmKn04E3OoPIAqFoSOhbjc2MnGVnm1PRjXW4KbBhsEAsFysM1oguMBczTm7TVireRMgyAemlFR4+SQzn7q2gon0KWMdnBDnnYLGtMRxZK4xxhbEFMwzPiOjGjOBSTB8Q6lxwBeb64EzsIM4zxM7y/aTx/LFpdUERY/EOsRhEtYQpTBZ2WDMrLADdFe5tJHryugG95YQ7M2VFDDaWkT7fpjJg8da6J7/rGOzskCA+RZNKHFBpNvAsCPH5/tcT2dTJIx8t6YOrlxKFxWIKDkCIQ9WS/qCpuCOpZWN9bWoQgA4ho5raKJEUuYVLOC42iA99a0XYk9Hm86TRfcKEIlu9hpXUazYidr0evueba6ZOURXLuB+1+9dyo9lLuZ5myopoP1zT4mKUynW9ujSuQcrmukWZtr6JHQRvrafdP4ebPsA8dNOdddH5L5HX3m2E1dj/h+wU3FVN8Yn1M5T5Vale2cBx0hml7ZmJRSIh6BEzQdeGv3fnUyMsIq3jg8isWa4LuDAM9dmM6/1qPfcL2G1VKUgyGurYo5Bd10IMWJXmObpX5/Im+jurpq7LMKEewSy8oZKEbyaFhWPr09d6cnHCoO8dyFIzR3c63QeRV0jebzMbOA3eC9zrjRBCcxECg8cNJl5b60sJq9tyBgmpAJPuk0YkiiFMhKg91kxzQa89W7zRRQuGL7uODJtI2VTN+YVmk5I1b++fJyQIlsf9GWV7saHIcKBALBcqjMdCfjdEQlQrR631Fxc8wqorOtriVrxb1EEz97ypL4oMHuGcdOXnvGZdcPCtPu46c5UQ+YDRMmTUsHzR1KIGw51hLsS2dAsfMLLIxF/BYm2Xz+sWCvuOWhRAiYYXZ5guAnSXeEURYlAxhlsWCKa9O/3DGB/jZ1Bx09hXa1bWZWtB+YVJ1Ym995m6vpk9cVsAsVx5xxfUux4AgjHqIJqyqE6YnBLxMo0br/vPNRD/5fDMRZC5EZVrTZEAJtvRjDntzRy0Yo7UBwraD71sBrAPMOhsSEAZ9rnU16N9PA9fdUeQEcRIInKDTAwCYjdMXzrFjR5V38PnYpFY08lB6fvqGAvvWHWXTlE3Pol88spJ/9cS595w8z6TM3ForLn7M4igIGbXj9NjfY3h0H1pG4w8q6fXGyxHh2A3b+2U2RWqsEn2Q+H1h71Al8yeFP51ZzscSgnILEWGYsOmQkI6X7SzywGIj32Px9/Bq4V1uGVomzBD3FB+tLlqen9HGiiNJrtPMMZ4fXeHin/DNLv7nBCk4Xog6sA5jxAXJkHIpE6Kv3zXLWLaxF9k6BC3hGiF6bvTOg4Q5+nZ9sq2uli6BQ91kp2XuLPVEkidaOeiTwsTlAW948dN6y/uJNYpTHk1m05a4wuznz/PkSMTGdNvqXOZ5W7ZW1K3sz+uDvU7c9CW4YRBAIBMtBNJnJDMWyBX7jgRmieWeB0nznJf6J44Iycml7RZ1vU0nmrfKsj7Zxu5NKG13CCDA0YJTZFY8FzVK6YkI5Nbf5tK/Jd2EQt9AmmQEiGoup6XGwcSzecZjOyyxk5oMtkGqphtUD7kocX6lFsEXjDOZgPCd6mri6ktpUhvA2IdV4KjStLpoJgRA+MNdLth2ic0cJbuFdLFCypUqY8y/+fqpnGfLMX2fMkbV7xg9D7ALg+uyGOpc12RgPPzOSqGCAtWexdWjPLJc4fnNqpakTfEyix9TEOz8tp8OEsh3AMQhlwEUW+DgOsXeFMhECgYvyEeWGxKYJzgtO8vpAaQ9LZgY3MJeoRBOWaBuS3ETwOx7hNpl7YNmFYIl1BG+AK+6eSM0tTmyIayVgnrDMPDocJuRF++5UqY+aKO7E8xwUh7jPFIjPbD4mVII7EzCm8U0g0Yg7JmrMO/BVkmAZfl54UyHHAdseTxG4rloMe5gi7WF6KGe981KBdRLrQsIfNIbXQh6yQ5yB1q1tRRoc+JRrpsq8jXxpkQqWSPAjMfpYX8DV8cv2xzW0oX5TczvR54ulliUUh7am4I4utLiMikobOwCT7LUd/BBzSe/zhSG5GyJSY3pbZb3Up46ix6ZkFtr3tfslgzZv10CEcERyP7jGgpOhBIFAsBxKs93RWN3GIATmzZm7nasiNgDRSkmacWxUYILueHu9Ft1O1cbvbXIQUp7dWsdxPEZEcfQztVfOqZRdTPve0bCCawIBgMjAZIwFjsdPNdNFt0iJB2HohYEWBlsESIuJlOzABZT5t8WaCMKgi/lXlzvemNT9VX+29xoT475HiP48Zae41phmXGPeTLAoXlnqdTywUBrAOzmGaXp5gyhf1P0VTIetGT5XBU2Pz1lTLgKlCQHC0JSwMLCutkkZSksS4yGcs2J20mu7DHyctE5crcDMslWcSxpIDC7oTu99TACMfpetCbPYC16iHiaYdqwV+dh1S2oBmukJyNFt9sYYhmV8QCgzgn6CaZ+0pkKsx26xGZQ7O3o0nIUFTdax/lAzJ9TpMb70EM+MWYZrH1xiZ1QiEZLtB531ObjuQUBgdeVTyOouShkT3qAEFLzIpQtvKaKxc/dRKzuWyJxjry073EC/fHaxeCpxLgVxCcdzpmwRhbIoXv4yZaejy7afYL5Yx+hwTtr/6Z/mOl5C1ovUqoWb7pJd1a4dbyzB2ZkQCNPP51RxeTXjh3hNgi4XiEvs05tF0W/0VoR+b12f2ab/igmgcr/4HcGyjcnEtTDd8c5qMTaoEhh0DHQOeIYP5vaV6bs8XgDNRymq/O8LzocCBALBcijMcjdjBAkBIcGxrqGFLrhhgsa8eQSENwa1Xp1/bREdP6EMZTdtd/uz24xwpxCyjMW1nMSBs8Fq3SYQVcmEVkH3rkUBbbu/2zcEN7j4C9lEALsx767mTR8MMVtY1AUQjD1vFj7rTObLy2hP9QnZLFiL6W1GaMtwRyZFhEubVj6yFlunF32JRNgi+c0HZwjzosIlGBjZqHLpBw/P0jm26YveKGXjs9+G7pHhG45QTTN5giSSoPiyuSYrHGDtISmQMTYcy1mEJD4V9PhGlOzw5kbm2xMuu5sZmUd5HvX2wLRYbFhvCGKxbYog6AmJLDgC9y1Gkq2o/myyXnwwGGTQRQiX+PjPuV0w9r0qFEtfzsrI4Qy3V7/kq1fYhaW/wznxppAZxCc21TMOJYs73T0PTxSj68Cvg00iKEFoMRrSYX+Di1EQeGbCdnWFFVxG3DrjJCesAl2VpFGfuaWYsv62jJBY7ZfPz3OeI1AgA1chnEKxA/y1zLK29z9asFGFQRM8TDZU5ImIY7zQJOJYX1lfaA9Cr1grcaxrareHo8YRfDkTAnBJFyVhJdNgnHPYQ2ElC5eZCw8yDY5eL3EqZ6yciL1WJw8HfI6fOk2fuFbLQDlcQp1SUTRAifbx6/Ilppt5SOCCxx9Ys8FxaEEgECyH1nx3MlrdKJiotNHv/7GOg/9NC4/NBsKHuVxhY/jLNGiooriRTtru5jK/0/YYIUpfnVzF1hApbwBriUdQwcy+v/ckEz19tJsXBD8znPg/ge+ho410LqwcrOEeHzWvzFygBtnIHHavmr+5lmENnbS1Ew13DwegAcdv8ru8S6DvJfKx33Gcu/kgMxvoh2M84GLI2vIcWrUXafItnlLaCwTKDvBZgfr96ZLwSgRAz23VBMLEj8bISOkfWC6lXmYFfXNyhdR/5IkSHOH59/yjO+iw/5IqOyJENcca6bO3TmDmFjQHTAsfLY6nF47i7meCoRZ29yk68H5WduhRLJbCeHNCEySegouYs2Dq9yi3sd5z52WLVFYe/fNNhVRzrJkXH8PfD+Kuzn2WBWMH4Qb7nSmguZ7rXeK403l8Jdo06wvcrX8wrUb2FO6TR1e6TmkTAgAAIABJREFU6v5Q/83menfVSQ8PWUEH62Chsyx9KBsC4wciMEJ5yO6ywFWJpYf7rClDkJjHFIzAfXzueHddVFI1fq8sdGfdwlf5hGnTfs3XwIoVT1mJ/eWbD86Mamuoz2F34x+3t5EuKZaEaVgzlqkZawfnSHjlFDE8J2ixZ+vHPeZ/LtLGfJ7RP1FUSPImxhtYK7Py6Hfvr3fv5/3ZFMn+trobZPD7oIJAIFgOqulMdDDKUiiTsb+mnj6imb9M48hFcc1tMTNEV9w+iTiUJ9FXuuf8BDBMtc0RFzsgrnciWIqQKUzK2sPNTMhcE8FJ5xDAnJr2X3ePFybvECYiinEXbTKYeWis/+OJuXT4ZCNzCs49hjWRPk2otoeDxE+K8OeVC5G55d+daw3utfT0RD95bLYw5dCoQ9h1mvIQXfPKMnax8p7vfJhD9hcTDMLtnEwHwgCUL2ztL+qaqY9fWBABQyxL0j4ES3wHczOn8nQUcwlqoqjR7bTwfT6UmrKuQgQ5tbCAcenNj9E30cDLu4yRwjV3rv2AJdP6w785IVQEUGHYwaTnqeW19/uPMbALrFopAVMTEuOZAF5fxgRGiOZWtxDidPtCsBQcRMbvUkkGpbFejBf8X7cjGPI3GDM/8uXFqoyxjK4+/AUuZ+Rz7DyX3dFSIsBh8RDI45IiYrVEDUwpXYPv17++klBuQv5ijq7OobeI4Rb7x/xNbu2w0pAVMOKq+9AHq0UCHfIzFw8AwrTxUKvLMQF662LeNYEPPEhQcor/erhm7HY5CtXg8whRU1uERtw5ReqVjhRlminRjC6CV9hdjRhPwwsdkzUczxCDewYdBALBctBNac8GZH754ATbfcTh/55fyu4zICBmTQJRkaQa2ITG07hFpT17WQd3O/qjJ2sPtWlGWIshEOb40iKJ6QJhPY4kaPhzD+v34NAJBCwGRoj/jx6fK4wDmGXN8sbWy5E5rPX+4SOztWyIgtg0kIA3wzyGbTVTpf6MLc4Jsz6ccp0zYQglDdZXidacXaXEdZDTmGfk0nnX5FHtsRMSv+MeNgum78IQP7VlUHSgQeoMsvt4Kq1NqB+rXgPKzMCFUTJ5ltFNS1H/URhLRQ+dkRhmo7N5UuWHMCdhuve9tVGFuE2Q642jMUjCMAnzZFZ70D1msNUChHP5LsKifJc1JBZLfyyoj6nvReEYfb3rH+sZso6W41v0RHQGed+8mWAQpuuXoih7Jbvfxa98SFCJgbqYcNsuqqSCA+KJ0gOxuNNxDZ0fPFpccuQUffK6IglxYGuS4Cu8jQx3gS849+M947tZ3bXcD/Z3rLfrX13BiZyMxgCv3DlJXjiBtax1/Ibt4ot3TxcLKvMMSAQneRrQJmomo9eB90n3WAp4nmiJqLKwgi4uKvW5w8qau6S4jNbUon6kKGzd/LiTLt7jvydiuCRzOX7JAcUV4Iwkc3J4o0q3/3luoa9xPCdt+Jv13RCcDhEIBILlEJnorocZFp4O1CDSzoz8oi3VopnHBoPNRoUQMGDQ2iNr6Jd/P80nQHT9hnh+BUkqOHCKhueXitWyoJI12WBuwOiAAfnaJK2jGbPBxdP+0LwnLJu4EnxYmT92TSEXr5ZNQt34lHn+5A3FVHWkUe9OFcT8m40xsNI2jCzAIzA30KgjrgdWU8G3XHqqcIvjZGSzks0LTweblwjZDIdIOx1qEgYEGQO5kL0vPrm3BAR4FUDArDijbmKbr55l53jkzWGbJgQjzvj874/PY+ZXmF6Nz3Ju0mCMhdnpDWEzndoEQweaa3FvvDZ47CgvEaIfPTaLE7I4RQ4AyoK6B9nOoS/3SvotWZfVDW0aT1uiVssEBUZWQHT/rFm9ETcGbxVmTEEU+J/4SnTZ/0H+I0+neZxgrM5CaAQQYSweLZy9sZrjbXndaJZlUYaI2yLwRxTF6vZtAqW6esMzSdZWiJO1tba2dikAOixzfQjTgm1HGDfZVRxxm7Dqa9zmZbdPdnTBPTvI5zAVw/v6ZHFNh2IdH8+bSzLmh/Y36WtEKIz/nXK/OjuIoknFw6/cK8oBxh/1zDA+UFyrc2nelhrZhyP+urnaZvydCO4cZBAIBMtBNqGJDcc0VdigJN4SWsev3z9dtZ/i/sXxSOb6xZtFiCavRhZC/EUzAbYhdtcfcePxNsYXthxj7RwYDRDPWCL6/+YfSrHQ010PB/bvMjeWbCFM+2tOMsMuzIbEsfktM4+ENvN8Rlk/kgKBbnQ4cGc8XMN3XBo7b5f0iYVKCLpaXD5zPF1660R1ufYEUj8jlVTXBsPDgKEVPo8Q/ffcWnGbykeynVRaLTsXEuCK9eSmOreIMae+We4ayo4hldtsLIfrTtHn75wqGnNkPIUrnTKnOIIWQdhKJyGwV/qSEdKC9Xn0IYxXE2hAqISb2kHUsHPChq418xLoqIRAR7PhLBVET21CRu7qqJiu3lJKsMJQ6/MBb7nbPnwILFpKM7GgmHbiACUwXM1FoMS5l5lbJnfOpoN04Y3FqjzEGgnxeuH4YHUxhxIPVkQoF8/h+EtV1OiaeiS0npv2z4H//Aw00v7hesbLi7ld8YbxSvRgzd43bj1RWKmD75kz2gsuOAgAWr9deEQs+wVQuouQCa8R8Eeg889vPi4okgBM/Y/IeZgmrq3wrJUZRY7+ApdYIZ05nr5x77Sod/rbiZv+u1EGJ4MJAoFgOZhmM4GxgBjIhmHChzYSCdMHC/dLLavMAmbqQFTA1Mkxnxme7z80Wzc9dbd0fQhbIQp3peMTZYaYKoVp9IqjjnCadg4MCGJw4C51/2q43bl9tuMmg6sOAv75xcX1B47JxuCSkuhGoVnetpWi6D3mxJhU11SCJ147phVFQ+iX5HcJU0NLG33m5okuK6G4bomVCsxI/rISfrfNO46uFluCvRosj0WvujZ6fttxGlFYzkoZWIN6UyiQdSnFu/91QhWdOC3KJZunuHCI0UNwRDyuhSVBG7sqT9AFNxQ5egOGRqwg6pKqmYx7RaDrRffVnvVX3RkhSKs1CfT3whsn0q4qWauyHmRR8XlPBHsIKLpET5xupy9OLKeLiz2lXm/jD5hixAQDb4Ev2ItgfeUlPlgWadLj8GjoqYYm+vqDM+gfC/Zy0iyZb/FKMaDhWvmRRvr1n5exdRL4ZlYniWOXPZyFykzJAsuu3JkF9KmbCih32YEe9Nhbr6Dn1ccb6bysXBFEWAkiruLmebCz6oS0jU4asvbgbUP11gdWHabLiiSpIbxRsG4kO6wo/G5efthZGwGjnoFWlLb8jGzK9INHZ2oSPRMkwQMaDQqxR9F78/cSRXw0P0rj6+HsUJ2zoTzuQLAcyrOvBIgJChMIZfCU6UfNq8vHSOkR25jMmmTfcZy35ZC6twibK0QtXsKi9wlVoytnS3yPWVtYuNT02rBgvrqzfojPWE+Hb/AVZm3V7lpmMiCwcdwEmADN3HfuqNAZWuqevi32fkwrM4t+G5Za2ZiRxANhosfyN4v1CYoLWCy5Lh9iLkN01TPz+WnEkAgbYxthvDgW26vB9N3TDUeojTYfbZaMysXlLrmOKWh642jrFMzOK9uxNsHkAtfimxu/ZZwVD8rY2PNr9x+m828oYqsKGGRWOmRJchHgsOCu4fDgPKKsCTJyc13C7BCdf20Brd172MFY6K3iNMoHRF2ID9cxZ3/fUU/DC6pJ4tkRyyWZhXsDb6xNxIdBsATeApP9+BBfzwf5XVxoHoKCrCqPTobo3343hQpWlSJ6RXHBv+ZESF+zr45ufn0lXXBjgbq4ipcKJ+zh7Nt5LAQiS/jNY1dT1bEmjWmHa7rSbr9GMAbcQtvt/USP5m3gtcrWdaXl7BGTlUP/9eRCXtaGnqZAiGky+NoBBF7fWefiLC+Loe1Q/vzHbJQc8f4Mxt6Vjs+8+QMKSYzmgq2Srd14PCiy2DuEDQyS9RqeRM1tXhZwtGM0W97kx8WO3x1cHbwQCATLwTu38Y0sigIJMZAMcDgP0+uz9rLFAAy+aDg1VsNiMzJyCclgOlSRRbXddXeYLIWJvlAswelgOEAwwYAYgwMLjBTQNpVcQLy6hirghKB++wvTjvIT4uLCMbPCiLMFOiuPLrhpYkpjZuWtMke88WhH/JtQ9dEGeiJvM1148yQWKCE4mGUGDAkn8skcT8hUbOOQ5ztGORvpkDkyUDw3YfCYP5xaFZU50Jj43jgivlJKj5TRlyZV0KlWmxdhhLubB3RfhmCZgpUGMVOLH9toyc5D9IlrC4lr7WXBginWbDkOTmHSBOZhGaJcwVrANdSUW7yjxnN/9itsWKJURYNaEuKF/4m2dvryZMS0l9OIvHK6HFl/i7QciJUF6YUj3vGjadUSSGELHJ2OOETqbgiD/Hf1JIoQHTzeQh+/BgKiMPfAfygcvvPwbJq5EaVa9M8tKliT8Hw7nW4lWrTlID01cTvXsbzqybn006fm0Y2vrqA35u7ltrHWZC1iDfpj5qzhDo4+Rcappjb67E1FWv+yQKykai2FonDaumojDo6Wd9BicMkPAaWDsytPMS9k/BB7EhRUKn9UQV8oLKPWBNghW3J2BAlBRni2YFviJYuTRa6NbOEDX5+1Wz3dtLPaADCOT9Fv/ziC8yEFgUCwHFLT3dFglfHXnxwxCLey5rKxNUIX3YzacmIdgBZL4jPUHU03jpmbqlXb7FE311ZHr425Bo1sbWPYJevhBCRgZDQGBwzPRUUVtLuumQmWXziJaSr42ikEwnT4xGln5WFNMpgUzfD2keyQL608GvHmstMm4/jhzLkK0/oDdXTdq8vo3GsQg5PPWYZhgUINNYmdEwUGKzSyQ/Rw7iZ5kxOUPWEqji4M7lvURGXr7dnNWtxe105vujOysKrvwZpFjLTjKMzHsivoc6f9VldYScTi6ZgUCtPaA0fp0zcIU82adOcW2rvlPMC89+eHhQjO1DmePn1DEa3ae0ihKS5oDkZhNlsJbcQdECwNIbqCv67xl7fVe7HtxeWEuFnLBNyb+IP3PIP4XB9Din7D+h78YS0IYHC4//214hbODL8oGhg3ObN3Hv3HHxfQsh2o/at0W5+NhaNYhWNpu6xBJiWKN3FZj10cb5henbnHKX1EESJCCHD4S7+fTO2+brk+xnYu+B4DAZmXvcebWdGDuEokN2RPEQiWRVqvOL+cqlD1w7eOdBpj2ov+alZj26PnbK1lZa6FHJiAyQkcIWBm5dFFtxTSqRZTPGBSvYn1o1w874/uTfBtsEAgECwHy0ymaByO0Fh7EaKXpu2ic0aOc5sGNopzssbROVyeQmIovv3QLH7C2AGzKlkznR5NsxUhWn2oRTTlUbFhZS4d/fDCEjrZKgwU2ov7HZ2+fPD/4BF3If74/s83i1aZmVZf5kAw7PsOnvIxpLphJAMmdeXC5tMWbifUKfz3P6LcCfAmnxklbGKwRpmbNZQY/LtPeLh4tLje8CZmOGMbWjL9GwTPymYOBgTWCaItx1q4ZI+UA+k86U5KBIb8UvJ7FyBGr6ZB8MYTF7sCsg/HZCBiZeFHRHlg7eysOMkJa8DcDInEPcB/Vtzl0fAxU2hb+VFZm8B/c09k4R0wNCh1Beszf0M7Nc0RQoysWEOALyjtJJ4jKcGRLjPEltDWYy2ON2WhMhJhpaZHu87s99C5Iuuj/EgDfXSUWSvzOCu7WY9QGoSzdcKCmRmiXz63gLaWmrDurS8HTz2Rg3oW4AtfkPvtt+7gLI9EqKU9TMPHTJIkQT7vJlMCoXSFTLLiqntfd28Y6r/LukZNSaxLU7RDwISy/fIiiaNH/olVtc1nCHndQi/S5lznQQu+9/BMtoIjOzvzB5ash5XPufzbn6duU/ojuCI9lHk1ZZbQJ/m92z4ENww6CASC5aCb0p4NiDcG2UWiiJIRCLR2sqmZPn3TBCU0OWxdglCAlNNwzxKtVh5NWVsmDI5Pi9l9bzziM728wcWFwRULWjnE38ASgs9XuNQIWpRnXLe7f8nQvcMnhAm8wvRfzyx0VhjJtgnrYA4zJzlL9xt4UwIzvPNUcyu9NnMH/cvdUzSrpeCN4A4yfOaLUMnWIU/LzdbxTNnMcO+EVcAvf+20lHRxQDdicyrr1dQ6RP85s8YnKPSucMmWrXwk16pixufu1Ud7BFNbxxCMWQ/uXdB2jPkJU01dE6HOqigezC2/f62KvWnRBN7/4OE5dPB4k8Q/AyK2pg1OfEmyhXp0G+yeR1s7n5Aw/X7VUWet9Nylhf72tmD5nzNruWsOj/mbeiP4xtd5/wf3L6xGjRDd+uZqptG812pmYKGP4jmE9WBCnBxDlP335bS3pkEAFJHiz2eqH3x7qcKbDz2E/bvz92kMp7jA+hWD/3rPFGprF2UImjWdSEo3mkGKBv65+MaUKhceBH7o8sISSc5WUEmobzmtAnPtrfn41r+nR562voL3YdQqR0gKlBRSt1y90zJCdMFNxVTfaIXEvWcN/LB4C+p4/bDfguPQgUAgWA6duU5wpEIgnp2wnTeOszIR6yQMHW8eLktsLn3zvpmqN9ftK47NiYmfEqO3d51gARLMDDRzECpxbrXOfj6rnMfgbJZxtJ/goAfNY97mgnkU7fTzk7brBoJ5hCtsvsRdZoYo46+LOhi7PAtwe5uGsSgaA+R/Suez4kgDPZi7kS68Po8+lA2GQ6zb4lYtmeXABJlgKRmHwSBJggnum7paDxuVTy9O3ek2zq6nXnC263v8HR7I5zpWVeZgvjHusTtP8hpiBgTKGbhQFVTTJYUHRNNdWOLWWjLCgyeIiKUL36FJX3ekxZNxgA88GR4eMQPUkwmKaEGjcITrXI55e5W65yvT41NKCE5rLVR14cc14JVZOjl5Fcrb9IGrK4RD/mhsKHDeaCh7f1gSIi2pgt9wHc+MHruKx2ueJEjhKvRP5r07zPVUDd4ZP6NrdP3RZsYN0FjQ21RbudkKmo9EUsAPyWQ5orCKcQ+/vbHLkrEZPTEiE9/4uhv/YPgd2X8RIgD6CIYfuAz8FZxW5QonygmxJVPwB5lZc2jYqBDd9tZqqjjaxMTb2w8Ezt4SVHjrOpXr8cxBmIXGL9w52SmYef2x+7bgfc6yUp0G/ztwKZ72B8MMJjEGpp0yG7+cIzGVTHN9/JFZMd/Yc0poLm7XeeQ3uzYA7+h1ZrfCwvit+2eoV5rQTtuvcWRlRWYBPVW82fOWCOYviYkd3I8GguXgnt+kR8f0KdJOx0600oW3FAmDpIwSbyBgliCYZOfRWSPzqHCFWJXw4qhNrJOe2D14z3ObjjmNHAuX6kIFwglXj2sXI6W2X7jppNHgsoOAzJ/AjGEXidDGfShgLfXFwKicZwxvdj59LDuPDp/UYA0VRLkxbsgB321PIjAI04otC/O5ck8tZf91BSfhMQ073mcbFBjmszKgERX3V4vjODurgC2azISDyc4soM/cWEyPhzZwtkLf5HsD4s1NNkwbtLjh2LfBfbRp8QtqmIcjLURXFIliBoIeMgnCvZGtiwWVLEykQohABtHh+V7Rbitx8tNZ1XSaA7bE+hSLh/EzlWKJM8uN/7niFZV0wc2FTJOAQ8Avxp3M8aow8YROFtQU588emeMEu94XLCWDrcekqTIHAi36DE8BU+zoGjk7o5A+dWMR5a+UMjvAYJlnHywRg+hNftdIrsZMucljLE+Hia6cVR1V3umSon1s6QZusFDYpRur4FdXiglWCoIJhjBZWEqXF4kLH87/paiCDsN7z8bBwq4IG7YvdD2wwf8rQHOkroV+9+5aOm+Ulv1CmR37sPsr3BYhDBSw1wnOIYQKzkFpmEcfuyafHhi3nvdx8X1UPMAL9AOYM+3U+dBD10AOE8HLhcMYdB9hBSGvxxB9/5FZKFupqYpNKWJNylzbt+DYNQSuW3KI+SDmjTSu3dYoaPyTm+EpEq3o5alVMGNueU7Vfd5oKq6FlpdF00ydP3gyQfEMV2tkFj58QnNcAG2cZ1rX/Q5+HXoQCATLoTfnPR+xarxenLydpA6WMHEsnGSNZ3cJ3syy8ujyO6ZScwsoWZtPsxXPK8N016oj4pJlAqVlIVQi+tBaiRux1uLa+OzmIXqUjUR5B2wEOpdX3DGFNxIId+LuksOWQzDgr87Y7tNsCgMiwprtUNiSZAOzjaq9jah4ZTn96NE5rN2EhpPjw6BwyEB8LgRF4Ipo2KGIYAaEmf18YfS5LqFYa774++n05tyd1NQs9hm8R+bb996oOcV1uReXo/obdd/g+yJjtTEboNpozIpjKiRIHdhLi5H10xMuOQFE0oKDCBcmQEBwxQdxl3/fJvG6Mi/AHcUlTIGiUnezYcwP7uNxujmWBiqOnaL/eW6hMtISgwZBDbgmFh0V4FToNGWYCJRq7elNqyX6onjtfzcUK+iD0U0w/7Cmwtr0q2cXUMWhUwIkQXpmzL01IIoc+6k7GDLs2IVc6x0ik6eWFzFLJc9ZgXiKQIknFm64w3YvPHZ1D5SCYH4vKzhAKEmDDMJggnHt9hWHeVFr7iklUoK/htPxjG1w34OZEoXC/toGuum1lWK9VKslaCwyB1t9SuAQW8GVvgKvzsqAIgUCQog+cX0RPT1hC9U3+jwKGIBG2/ElVgDsHMLAwWv/vkzXn1jZgecWYrFyt7rF874j5SnU90DpeedtB78IBGydP7yu3il7bF2ZYIn1O2blIbKitPaMKGg8ZRK36BaczHljS5iuuHOC7M0ZYg0H3vAejv0aZUaycuj5Sdu8DrESKJihAAIdQyAQLDuGS3BVIQACZZt8c1M7XToGhew96wA2q2HZYJK82nIvTdnhhID4ARmmqxcdZqaDNXImVOoRzMhft9W7vqBdI57xv2Mo34lNRDYSzOcjoY0s+LFyIDNfS3zIvH7599NYBLB5ZxxQ0OGa4IQIl3UNLfTX6TtpxJ2SuAGMMTYkzvCaMV6ZajA3uXROthTOhusrcMgyzTFTlCHC5c+emk8zNlZROOy3yGBj1M0xHKHqupYo1ic6ZkcZpCEz1d68YsgOTkS05GCD8wC4AmVBkPChWJh6Y+7BmCTzgbUSbUo8NEoESbItJJVADBDqE9o65aMPmfyKgM6mS55VvJUB+hhfm+swhVaU02Wjkb1aBDQoLhjHTGhUoc0YJlgKTbBja4+5q6b4KMoTWJjMihTStWCujePZYjlsZD5dctskylluxemhKDEa5xu/F8Tk4NoZ7OS6j6lkoTzMBqttda00AkoAeINwsjSZOwiV+A4XanZdTRI/0JbEy5connnC6tLaRl/iEK2Jp0Jv12Maar+KMg2jxnrYXlFHI19cIoo7VdRhHwZus0DHViZRXIgyQzO5Y22oVfFztxbSyzN2UuNpTxln7fPRKXC6hrXR3q0VJ9gi+tlbdQ2ODNGNY1fww7aGeenz/qExtF03HfzqgwD23b9tP8FhQWaxNLot/FIl/WYB4pV9tMKejxgNMHppdAXHVnp56k6mT6CDjEOc/VVwxujppbdNIJST4Tl07dpJcAwgEA2BQLCMhkfwrRsIvDNvFzNk0IBKnIcwcDjHpgaG7VM35NPBeo+h7KZJR+V+OL1a4imdllvcpkwjnrNfLSDdNvj/2XvvOL2rKn/8/wWliGUtWwwliCK7riK2FVld27rrd/0pmRJCEZAOoclCwKWpKCBFWEUQJtMnnfSQHkjvvUymZyaTTGYm059yfq/3Kfd+npnJ9EnIzH1emXz6Lefee+7pJ7zgIMC7OjYU2VxMWInor47oZT9LbCqiwQFBPndDhRYRYfAixAak5/f+dQP97fVFGsxJTa+UkMcGBek5+wRFzLJQpxD1ZhKYQ0hzcvMrq2hbaZ0jlo2ptX6gG03NHSyx/7ubCqnqqM4v2+lUE4t+9l3ebqWf7kcj1IRw4DFOSJCj782rZAYBawiMJSTbIPbFNFaYTCNQBnQsFIbVyjdm5Px8MX1EcJYmpMKwicfzsb/WDJ3HB/31BLHNlcbWDnqsYCt9ZAJMBnUuYz6mv6mmgoVqHpjDGh7MxeFkKkUbqVoc1VAKA6CmjOo//JEJuTQpbyMHuZLlqsIb67YOr2l+hZjHevaEor3a5ahwNxhhfSCF1HfmljsNIoQACP5h2ks+FlSpdntwggdoKK1czA35K6bvzbO8i4qbjEPh1WvzuUtvRu0NnhcOxwkY1uw/TN99fCHvx8DdItCTfK9OO64CO/EtlkifeA/5L4HnL7h1Or25YA/7SXrg9gP+MmGF4UgSdcSIpq85SNe8sIbqjrcrPlcrEx1jY3OMCfL1hrOeIJBzoNEJCoGrjS6y82+8bXt2p1LccHrIY9iAQWHaynu4mTGzpYdYUsh8knn16vzdPJayt6ZaB3WqLVwGCFBgLMMk6BUCTNDwBkIUiycJZorYlJi5zBCGBIwEiCYwEiCo7vzzajaH7bVwfQHFX6qhsy19gSFOOy6obGYmVJvS16JH/XtdGC3VhPzX00vEXJDTxqjpKmtycuiHT7zDcGPyPaHaBCJataOSrv79EmEOnZ+PN4FyknNofjiZsphmmUbbaZHSsunvfjGFfpW3zQkhbFyZ/lApK85BQK/YUUMX3zGL4B8HIQbMBYWuBpMiJr6OK+UHfSC6R8DMYJgpwcmMBhgJ3NS/goMNNMYFSxFtERMiecJc2toa6FE0XggMpMm6EaGwAFoqybU2Nr+cHlgr5nDITSjjCcA7aqdvo+AYSfnOuoh+CosJ81AZ85q6JtaefOx6IZ4NNzGjl56lZtdekAKp/LD9qWmimJMJwWYM50evLaIH3trAPnRg/HgsFRp8HknVYw89adg3sPm3lBFNJHk8TAAArSXMo6GhRFRf+FaCybxQ/WYHOi/cdxy4RzSgYDBxH4KNomLx4xYNO5xAMXzota5bnca+/aPzzMGHg1eZMEVngYLqna2H6BsPwwVBzBf/JkP8KjHPeO5bsB8INxBUR/27v42nAAAgAElEQVQy8Qxm49Bifv6umVT4bqkIbBzstYLeQO8mrgr13JrEh5007zKxuUT3WW/lh+cMgYVVLZxexASAtsYgMETgrc9MKY3gVwEa9kaBs19XDpzJBN35+noVrokFEayJzh4ntB3v1Wk5dOk9s6i9w49WCg53hYWTAAEPgcBYeliEs+4gwPjIIyUQQIWrSsRnQ32EsEGxn4eawzJzMT6ftpal+kR2VzzuAWU1xcmbebA0Tnxzokh0y1GEufaklZfCn6jkcN9vAgCdESYCxfmbqnhTYQJDzVfPSYM/hZjusQYxmWRpdvaKA/TVh+fIMyXEhXCByUyBBI5gQsZrPXmDQnlqBmhM5ZcmzqTX39lLLR2YVyrN5qHqymwgP9pjuRt5vn0A+doyxVcIc+ylubtcvjtjLtFf+emctcsRfESfeWSZIPT9xr14PE5fnSWWABasRyTcYppoxMlAjygLWqkxRcIwgGEBs3JR/gGvHS0sp+z9Ev2Th0eH2Q1VD2Mj4+n7hFf5O/3YKUL1FWAHK7e2sYOembqdPnPrFI5KjPnKfzp/zeJi2JhK1OM0lSDqxRfuwlun0tPTttHRxjbpecK3mZKWeNyA4i0GrF+dmVB7s/ujAkY/zj9wnBlI0yKyBpsZStFoQ5MtDKAwmAOdF/adlWXXOH5lVgnFYoLHuVloYlQeom31mL77no2Ku4AFL24ZR4MXHxVOOGBOTF9bSl+8byYLfUWDmUtnZlggq2wNpiYCFVkLaj6rWiownV95cBbNctYqvUNY1l+CXftw7ncYzGMbQYkeJc3197T5vVcS3mAIbK1rd+bpEM5gLRl9xAKhglJq5D21G4DxJMF9xQeUoB1ljTwnYEGE+QI8KHu6CBxwDvyVv/KgE1SmjFnKRTd1hlujFgKBsRy1Q9+fjqs2QBFJPJmgrz00l4O9sERUJaFsDqsI6qyMt5zWq8eatMzqlnaHJC/KE58tJlphvqemsaWIZ2GIkX1xAmbrEbbRh7af8D0lUpJJuvyB2S7ZNm8uqoWEtjHjuZUEf1kQwmAK8VwiWIqGR8ZeTFptExIm0kz9zE9D/Nl+9PRiWri5UuMLWIPsaBwDroX42FtRR197aDYhxQ3KlUAVIoVHfTB53F1cp8SMBDTxXY6U62+OyDPWVGIpOE0DuumZ9Fd2NYrZY5GYIoKZwJqKEvuDORciRwRBYCSwbsFcguFEPbj3ucJK2lLbwUyfCQH6MxhupSdlnIWg9VpK7rv2X2aPnw+ISgnT7vTn36WPXiOWFSCi4A88rEylMpbQAnxsQh6lP7uC5qyvoDhPzai/UmSuuo7KPbmUHjFDaZKTlLHuDZICi811bfQ5NUeF+SvGCePOAZ048nYVaypFADF08wPzja1Q8kU7mpJiRPvjum3zlm9E4NJbF0fw8xQGTeHDa95gFWHg4vEkZS0v5WAswJHA2xDwAXezbzsEc5x6Bzgafu0StM1wOeP49Gy66tGFbCXSF7Aacyl4W+aaTVOHk3i+Rsczet6XWsI7ZU3JFLxtuJaZS+Dz/HKqaGlzJJJAzOAsR7/OiOkzzA8WsCE3asTvXPBiDl3xy7lsSCDzDSV6i5EwIgECJ4JAYCxPBJlw30HAiBu5IQhq+a5qNbMRaRe0SWzuxRJ6MavEde4q5LBSpMa7jWiomMLkAuXZzoZ4JCJsNNQ9zsuZ4DnW2sFfcDH9IqxcV8JJJwhkLS1mpg0mzPgDgSHEhfmG4Sh/Yubqo7tiQ8L7YPh4I9Kxx7kxoghzf9tr62lbRZ2bB9aEFIYoQkji9JUFewm+Z70R/l9+cA41q+bTysUxuoFG74/G8+OxBF0+rYIZPDB6ME8FMQKTx8EwlH35Fmax5lv31emVVN7kGT6MhRClfBbRduB6sH6YNtIaCVUvG1tjNOO9Yrr51TV04S+m8Ty1eW3z3uYcrm0u+6OsBYuOzdFnLXAKB72QuQ+C/fxbp9AvXllN0947SPD/xA/zUiwtTHNj7Rz4kec68CEjRoGvL120RRXNcfryTDOFFgavL+M32HeQv9IY1fOLiulL08vZxxN7gh/7gfd9RHzp9jLshSZE8Lq/HvvovsVbMVlD7OuYoFfm7eKAUDJ3RVPJcxtMBM9t01hiTkvEbuBtvANmFMJFuEtsOHi0mybIvm2MBl7gFkcDxQQk3A3c+n/L1jdwCEds1sBabm3mY10Dr5fQ9nqdN93C3uPUoncPun0dc4H3cY3kDnyIsYcwd9m2Q4qXPf6yMRd80//+hC9GPgQCYznyx3hQPQR+imoYbLsDUpnwwipHeAExnZEmTImklRAzsItumcpBV9AIwXWyeUqjbHMi2niklX1vRIruzWAlPYIQJ5zFZFC9CR93hgBMTS+8ZYZqb3Jc6HrvE6nBdqAxxGZjufZMg+mIb4lCiND2eO/8XxTRr6fuoCMNSFSHn3h6us1INz6//8m8qDnaQj/5zTtC+GgAFiaGjHntdIQJ9kNZmyJzC4S1mQ/6+aWNGH0HBfCfdh+THGjKVHI6iUgACEekDPE9rF9oNMfAZDa/lL63oIoaYhEcwISxjhO3VXyymHgZytGKTAVUY/Nub/Vxylu+j+57az1976kl9Ombp6jZtUbVTEs1IQSxxQyo5sJE7kDgvjE3TyFENEY5ucsP0v6qRm691CP9dcye9tNw6WC6ybhZ+6PFauc8TBvjSQ6WA9wqQZu8FchwjbuVC00l6oUPGIjfP+1u4PYJHogMymCAcBp/a/MQE9LmCqcZdNd96ZzNLDnKvBLYNrXF6DfTt3C+V2gqgS9ZEGi+v2xtJNG7wVQiwvtZ7HOfyxostkTJyKXM55bT7iqYDBlutWkGM25bs/pM/aFd3/rShfDOCSFgows3R6whoZHE2oDPlbHEs7WH21Mi53OhGAgbjCRRQ0ucLr5lqhMKmzCBNZY2LzJyKeMPK1RYoGnKIi2EDMuKjNwOpwECDIHAWIaJ0CsEBIEoeotsGqW1TfSRCYXMbJwzziSeRpCZpiub7p28nrEQl2NBODohpqWVzc5nAAgShIkhUBw/P6UkgsgCQdLroPX5hRg9N2sXnXW1+J+dOR5+OUo8IzEyIv1yYCbRZsIUFsQGTJ3Z7FXzU4pfZg599cG5lLW0hJ39YewHogMzJ6qdwDyQ2YT/xTwSUT5nrD9E/3jLNBfRk+vtxEh2ZjJlU8yhxduqeH6gbJmv0ZM+A2PEvtgWI7piBjRVBzSVRBmbThkDMKxHmEAWVrA5JBiM9EVV1GTrH0c+j5kgXHFFl5BTAxobNxfUagIzzs8R4BGZiXxPqSXkddtTeZyW7zpMM9aU0+Ql++mNxQfo5Xm76fUlxTR5eTFNX11Cy3bW0r7KY9TYgQAZanrMEz3qXxZttuAtbpNvRPSFgZ0zDDWAlaw21TIQIURO2juHCOlmZIxL2PpDCFSf+mM4xx/4G5ryr84oJ6SlZYgzEAbW3ZH1lVrw6PwU5GX7mx176bGtJbzGXKngwCjxX9cYo0fyNGIycDYEhBkSJZZxN6xMVEsFvAuBiQgR1VoFQa8y8+iWV9dSxdEWaaYLDKM4V+c0DrKqeml3eNwvCACul00V30pbr7y2Iq4NiytbUstMQtOoOE7H65fZ6zl3Ne/zav7KriZqLo1zuJkcrIFwrEPxcWTdhrWbCuNw1QUCgbHsApJwo1sIwKeREYpJJ/FWgp6esoU+kFHIzIZtVohKh3MQ/dikEHVuS/kxDh7D0s1uKphR0siMJLQaUaSJc9z7ykwJpW2Sbm5KQHDdQLJ/twDC+uZ2+tvr4ceo/hZq0orckzCJMtMYZijVLBZSbxlfpG7IpZ8+s4yWblXmjoUHSkQzdYNznTc8ZuJfhnuQrrc2t9Htr631vj9ctjK3FnDlBEc26UrLprTfL+c6WFrPhBbqGwqdUP/g+f59O0F/PdBIME3EmkLUT5hVCWHig0AM5zV8p9m3r7CEJiyppXaOegqix0fz8Uu6j0R1rwDXeejIKzMZFYa26+feNxXUM3Ceb5MKK3Aj5Sa+McbOSvTlMM6ygqLlpZRh3/XviDkuxZhpqa83Fie6ZlkVaylh9oyxBS61SLCYB8M53ijbCwkr6a29DW4UhqDr/QPU+/RtgwP4QZzLHtv3xrrvVYCHLw3v8TN7gU3L41RV304TX19H546Hpl0CtTEjCcsTzjWcJymiwEimwRVBfDSNycS7543P5WjGNfVgYkxLGV0SptUcqjXcd3iM1DdtGJFSxGgiW79Y0/jDept2UKItGxzwnaAe2YO3l9TTOeMt9oGMufjiquA4PZvH/fH8jVaEzEv+38ZV55g1yr0ZTgIEBAKBsQwzoUcIMO7g/5RAA6OAn/pSNLd30GdvnybRQrFRmZ8djvoHxHXbn4CojCnFLpq66by17xgjRot2hqMhSyDM7yLvmUNkqs1w1z12ITzsFQIJmlSwhZ34mZiACWp6Fp3L2kIJ+mD+sxhLEBsIfPLha4vorjfW0Z4qif4rw6HjGhlfZ/4aocf53USS1u2rpUvvmaH+HjpntF7b8Ho6IgAF2oN0JFymFKxTJdWfr1cwjMgXTHeQoHiMCHktkVri4oJSzWs5vMwFiB8jhOBjZ6axWNM3r6yhZkwXmTgeP6SM4fANCualq1qFELi2P+Ar+6XMYcOB9lCPgLR9K0fgu8738LIw0zYynYrp36UT+AnRh3rRiJZYkm5ZeUi00nmewUvVVEpkYIzFcP3B7wu4/LvzKzlokTA9Aldua/96OzLf1qjAHjbCZfZNLGazKApTEy4A/4nFiMDa+xsfrGmmG15512kpgd856jbMYJnhFKYSuBfMJBhL+YO2U5jNj12XT48XbKO6lja/jvrLGY/MER3yXtm6/v585Jf1+YcNv9r6fXOPmOBbA2zc7fruv6wXdxcI/a+W9DNRf1uM/djbZ2rE9ghqRkEQiqlgTC+t2HAMEEiBQGAsU8ARLrpAwCGTyAZmYcUVyUxdXcqbjyAo2ZBYy6XaLWxMd/91LRftEJI7kRoRKRDI0RhLk8YZwvx/i6KMZQThdWlwuNEfCNhGAenzR68T7aQjINTs1UxjkWQbQUvgN/vszJ1Udxz+k574lnpxbXNFxglDzZsSvyDMHrQpTxftZJ8eCCCgAXVhzyN+Hp6gMcIm9QjT3B88sVAk59YWrjAa+r4/EBlh73ZaZ8uqW4XRKyrhfJNGmAzXkXMianRYBOHifJca5Rnn45ceolaEbdVgLinN1XEcvhFRYjxSj2cgpU2o29+zlpg2XOa5n+32PHoU4r6zKkrKlPqjbw/4nPMcCkKGuWnm0hrGp8xIFgpDzxF6ka+SrUIkWu9wjbuVy/i7qJyWV6n5JDRc9ovA3W6NumOSqLi6kS5/cCat2I0gOTonGDZ9mR/yjpuj+M4Y1S7AFIaTtdwq8NhRXkfjnl3JfsPGQJqvHRhIMBpnjXvLMZYfSHuLhYDGfMJq5R9uLKQ3lh3QtkcEHF3qDzcGCgFbKj9bVJUiBMI6M5oJa+3lnY1diCOzCEEZD725ls2cfaC+XI4WzGPNacZyqPA9BFw07Xl0PqYWbW0aaJ/CdyMXAoGxHLljO0Q9040rpbSoSYQQMwhcwaY05p9hgVc02tyDWRvZXMxMYeXoN87ndhxjglck6qLlANIEssQRBGjqz3+bej9c9Q8CnixG4BFoIkEswMeGtZMahhwb0dcfWUB5K4qpg4OvaC0qXOBS3E6jBAy/gqiUZq4n3xysbqBvP7ZAzKUhCTcT3AxfN4QURuj0xFxCw7pyV7WYUwr/6rrviC13Z5SfYHySRDetqmHNoRH/w3mEbyWbwObDz66Yfe1ACI2NmOH+bOERqtMYTxgzM+Ub6tHi+cBzNIrT5BzzV6av4hUzXVVC/8RzqSc8ZJojIchkpek9HYvB99HXEacEHW1L0k/fqWIGHprpqJkczJ+BX3HEWICxH86xR9nQjF+/okYAgD4n2Hhy8N0eISVAwHblo/MYF8JC5JHcTdQeE784nZA99pRByhNXZxefA9wSDdgEenJb5you7A+lJ4nW7D3MAjrgXbYQScujszKzSYSJyGv4luDjNLFWkUjggq9hUgs/ZP65nKx+XvbYgfCwTxDQYaXrlh92AnijjWwN4/p328Tc3BWa9FpqLL4H/rreRe/n/R1C3HGTXY7T7z+9VPGvnytmoMECCSuYG9QT7rMXw3E0QiAwlqNx1PvZZ96keKOSD82PLSpd3V/TyOkhzO8OEjCcG1Pwq7wtqbUqYhKEmaBnttY7SToQJAgiIExErwQhetOqWv3eNqyA1FIBOrAr2x9gXHyovpWd9qEF5DQKnDg7h/0XV+2sZqoQ78uYiebBxs9Mm/labqoEW99nfzqit5bup09cawGCoH2UABIgYMBggpnERscmWBZYwJlhpWorMbe+9yS0ld38Iqa43TwdRbfEHBPkvA1LyfEOunTKyQreU8Kmt5LmBOeV7GdpqU6w1mEee9XcKjrYoNo9HR3BO4McKuu0mp+6y+6KPcHDrkwlcI/9dVdQKm6S7/09XEtV/l53pfTnHsosbYzTVXMqBW+CeedUH2U0pkhgfFFBMTOVYwuK+Z3OhKkRqEN5vKSonEobLUCX9MgxPf3p4Ah999fTtzHzxsI8TUiP3IFby4+69dpj11Wwxy/b/MU94wZ4nqIEmWuRVyLF+nn4zrZquvLheYKHbf8GbmZTWeBn0WJC0ChCyGz65/tnaW5WwfXwtUf7+9aBSDPCaY8QwJj+YtURpolsjZq7EK6BY5/cDLcUP55SoL9+qmgzmzKbfy0zlyrcRcCevYfq+ROeJzqPbM5gPHEu177MHhsdHo5KCATGclQO+9B2WpBQgp6dvk1C8atfBmudMpCAOYeemrpVEJILNpHahic21bnkv5K8OzWwCPyx7BcQm0FiaI5us0gS3fn6WhYIfPy6Ak6dUF5dFzVe61ShSMl1p+Edx8qyIzY50DjHGtsp/bklLGjgxPQR/1swiGAsQaxwsCA1yfn+k+/QP95UxAwnCyrSJLCE3xTFt1IEHcLocou6BFLp1OxRdekJACboefEkCKbnTIwgoiCng5AE2zgHgcLHIU49YsRQyjFPcmmivn+ZXk4rq9tkdIxg1rEyk22ZazKnRsQw8niY2dkJeqRjhqf6unsR1yA43z3UQl+YIcwkayoLDnK+0hRYD8N4gnlFfZZOhDWkBQd4bqHu/9sFQtXPQS/giN5z3RlxJzJenYShOogbi49yIBXgP/ZvZOseCYr20Wty6YU5e4mtxHncO+FaczfQdaL6Soafq7Mv0NS2GCOKS5zPXFtGl983k+DDLsxHDkcCZ6GjExqL8HjGmlKtKUEd7Ukae+cMxvPXvrSCzXxl/LX9Wn7qnOhLQ8M7gNktK2qdFVcqnoZpe9kJGEsPu6em7GTLMtBkTpihgfiem7Hd4xeeF6NjjXrohLOhgkBgLIcKkqO6HDG3QJ76K345x2kpWWMJLVRmHv1m2naFkJlmmCZFbj+x6ZhjLKHBYF8sNYUFsXLrKmjMor+A9KLQGPB5ZAPBaXltC704ezc1cCL7BDOVRmwYMcCfuAqjBI+8z+9pEAe8u2hbJV1463SVemezT4cQKJr3VIkX3uiwyaXl0RMFm+jP8/fJN5mTmfG0/KggdBCx9odPLuqSZ8sRSJ0YE9fcUXjC48WD6DuPnGg/Wlgl2q2iEhfIh/118stpbEGFmEsOAzMSZXYuKKik8wsOMLGEdQ6h0qu7G5jAMaWLjCnWO+aaMJUS2GSE4ABndsscRCdGTPqYYoYWZdSSRH/cXU+fLUC0SBEO4IhASWDWo7AejnPUwUnbmcEUIYXV858Lqp1QitGBrUkcR1PE5mhgKBWsNnck6Yv3zWZBLIh8CGHPRjR1NkEVixHgw+8+uZAqj7Q4oZ3gYD/vsR4U1fI70XO/2ns6E/zNQie8pniCD8kkTV6+ny6+YwZHkGU/eGVIWDiYkUvfeGgeM6KMYyhBLy7Y43IiQwB4zvjJdNuf1lHlkSZuRDJhVgmynntqWXgmELA9DWN/+6paZ80FxhJrTdZ5Cad0+tUG8dOV8fCCKMOhz8/cxXl6zaIMEfsxz0C3xeKwpPB0mZURxiFAoL8QCIxlfyEW3u8EAZNEyoaxobhOo4kiF5aaLqbl0Etz9rjvZNOKR8x1iB5ZX+sYSyaQHMIU4ujO98wU1hUTToYIAkYUYOOKRiK0jcU2JSFqOlfqmUlfjmxoLR0xmqh+m0w8wex13GT23cFmds7VQlDxuZpd/d3N+bRw0yFqaY3T398yVaSqvPlZflSJSgvTrJU7D3fNswWi2xreuamj8ZphEYWJmMTi9ta6DroE0WGLxN+OGbv8EoKZqmighp8xASNrTBD88UAkwfz9xuW1VNsOXzP8QISKRlpvsBZ8JIyzMVzoYwpxj47qPGYMq+OI93k9JokOd3TQTSsOK/NoJsfFMnYuafpwjyECA5U63M3jyVGHy2nrsVbpg7XdYRdlZkxyYIM6Ao/oOndfT3iMk0QPvLnOWfeYu8iZaZPZTFFcAqBRElz3iRvyKX9lmYvIyesBDCrDL7ouPLOGZ1xvLzB1bi3KkaZ8pwXEYjF6df5euujmIhYaW7vQ7gWbK7WGBDW1xunTt03hfp11tQgNhWnO5XzXD0ze4Net88XspYHhcQQCCbp3jVh2RdccmEvgTAjjH1ordJKbcxEhFIQ5f5y7l8fQgvdgLJGfdP3+I64enqo8t7wAwz0MJwECfYBAYCz7AKTwSg8QcBHoFAklE/Q/2RvY/BUMAxAXosz9ce5u2VRcUV4yhltAiExU5pemBBZh7WVBGd27FpK48BtyCKgEXYgULZ0l7N0TLJ3rT5L6T+EB70jyxuaSerr8gdkshWdChFPRwOd2Mmsb2VdHE3UjMfdZ4ybTD55aTNVKjD4xZYOkq4GfJweCkoBCIGYwn374+CKn2UG1QqoaA6UEFu+unVs8yq5ZS2QEQuSo4/78NkRjruS1J5on+DbDB8/74WFdDt+fBJDBOocEHswtCCRoTK+YUUnLqto8Qa3zC0Fq8BtJWi/WFHCnZFrb1JV5rcxJhBhfXtlGX5kuBOX5RTBdloi7Br/hG6/UuQDzOwRoQjCgi3MlKBMEg89vq9NgbehUBNenzEcexhH/H89THlDM2xjjuA9fV8CCV+yR5wK/IYhKpuBHSfnk03Xh2ZnpeZT5hxVU1xjzuM7mi6Jep63kEx9gr08A1vbxEgNTwXMN7RULAZRxvC1Gv5+xgz51I/JWZ1HUvx3f4Rn6IxFGxY/+jExNQZaeRde8uIInMtfRp0aFl1IhkKD719ZFcsN6oRFwAPDm/WuPOBiLZEH2cYM5BPwWmA9aZ8Q0uO9Ny1lp2Aa12l6R2oJwFSDQFwgExrIvUArvnBACQFj+J8iopTVGn71zFptcWPS4l+fscq+lMDF69/41wlhGCSIxqRJzjwfWBcbSAXCITxxBErcAL6ZR6LkiHsdkjAl827hQ1h/e3k4fmgDfHPHjABMJQoQJjjS7BxMcIZ7OHp9Hz729RfyJkkS1jW30t9fms3AC33BAHzUXk29yVFspDKXMJ2EqE5qnHoS661fP3RjRT1MYFvQ0AhR+liT673cqCfkG4Ssn5lUSOVQYllRGIro+h+r8oryDdGFhFV2QB3OucmYuJbgP1n4JPbD2CB1rV0KZGRNTA42QobMx0UWEgzDPQtgLkY++xqi+LUYPrKmLBPAQZpzzRRZBKCfMHY9nJN/dUI1V53IwPua6gPmDcft/C6sJptZG2CahbcY1fsYcjxZTWNfPmOhrlV4/cKiB/vWReaqVzNVInYYnoe3LF5cSdSWRiOs5dMEtU2jRliqBpa0FBrVp9xnIURmfvHvC/z0DwUMGptKVKzgVWk2HY4movrmdHs3fQmv2qpYLPvTNzfR3N04V0960yS6wz9lpWQRG+dyMLNp36Li3UgrB1U44Ip0fOHoJmu61R5zgHWvRzM6x9nB+z+quGktWPvL6S7CAH3PJ9uLP3TGdQK/ZT5ap7v92MxwDBPoJgcBY9hNg4fVOELBNyAgHpSfe231YTGKwQabn08tz9yptocQSitFvgDgnvlfjfQegISmUxNqGOIFQw2+YIGCErQ6JH8pUoqPb2v3L7EeDgDvCSIrk2rTWJsk2xpA3t/R8+ud7Z9CGAzK2KAr0xiP5m7kMCWrhc2uKljOX/u3R+TZ1WCvC7eJ2pDLEkaZ12/RRcRNAYPoQsBH48P8ReJU2ddBlU8qZuQSxwkRKvmgxbf0N1/HC/ANcn2ksUY9jcllTKn57V8wop2klCKUvk5SJ3ZE0gG6cgBYxYJCQ+PWHrk4tbaEvzhQCEkw/mEhJISK57BiGRRUEmAKGUcJzuMaPy80vl1QyBWV02dQSKjve4ZgTtwZtn8DwqZkd93MkjWE3fbH+OxcDHme5G08QPTFtC52jWj0I0PDHRD8L4sQ6A9pKM5cFDoR56T2vr6PmNlnThgwdA6GVOoakm3bZLX7Vva9bMl+nzj3UIfNS30EBkfceLdhOZyDPMfcBe36W4nBYmuTSHX96zxlCu0+1XmtLOPYOgYfXH3Uay+iaZkuFgjK6daUKHbQot7VD4krEjCXmEDTJZ2dms4AWw4A/fsVwjuUq771J4Y0AgS4QCIxlF5CEG/2DQEyUILCeEfQkWCpJ9HDuFjpnXBZrrsBY2g8bHiO8yMYCEw5DlECSYCxNOo5rMJaR162ocBwKCJwAsD0Rfka08HaVJCp6t5Q++fMC8cFJyxNttfoIgZkEMXRu2mRhOuF7m55Fd/xlDbW0G8Up0vHDjc300WsRxEKIFJjtnJMu6UdQBqLHLtxaIb1Gu/G5a78SWnjq7g0FgE7jMmxdGjxMYxQxdQLUppc0cb5JW4PIMwnGxa6H62hr3NY7GCb4d+I+HzVABZim8wvLWbu6gZNediJ8T84zsn4AACAASURBVNsh8v3AELGmkplKnOOXoE1HW+n/W3SINRWskcyXVDGmUYaWEJreMQVqRpwPszgERZKIu8M1digX48QMbUE5M7lTSppFkmHjgWWtZtcpa1KWu701Yo+GJ1W6w1pnXor8HzRFCfZv++eJs10OYRbMpamprAZXYXyI9EuMF5HyI4v+aeJ0WnegVsCqDAGKlTr9vOoJuNwM3bnRFsPn8Uh53Ha0VF7m+lCHXnIf/rxoH425pYjOHpfHZrvmW4m+fGRCIZUd8dGerT097S/2TjgKBBjeScSiOMoBzoyRxPrz67uE7ngXcQe6+engwRQWgn64kzyUu1n3SZsrolV388cPcDcFhlsBAieGQGAsTwyb8KQPEGDcYwiIj8JeQtreGkvSF/9nPocpf2mumsIqgpNPDKEl6L51MPEQQpaJzQhjCf+hX64JjGUfhqPfr9jQ4cOUMTF+L8KA8Duei+P3G5rb6Po/rmKG0nw2RNPog+0woaT+tn+TkUdjbimgeRst6IOQM9YOaCtZu2l+lRrUB/dQzpWPLtA+2tyxdksHML2srH4DYwR+4Ii3KIOpQGI48X9CUD6y8YhEY1ZfRzCXnmiJEjBDd44174kj1bLlC1NrZrl8hFaMmRiJIHvrihraw3kvR8igKV5kIj4p47HveLOkFygEsy1+lIYbmWnMM9iJPyzGChrMFLilEJ5DN25+XsiYwb9y0oYjEb9XWZ+YXpiD4g/r1+yoXaSsCYrAQfFua1uc7vzrGhHMpYu/JfCd+ZSDkYTmku+lZdMZGYXMZCKS7NMFm6mdi7TAXKnl97hCUvClfRdjq5GbXnmPGlrMxFb3dVdY5FpxSHNLB/12OnwwC9hfFKmj0N4HJm/U4e5kcsnfuQLDyQkgAEgbqB5ac1isuVTwJzgRdJOYpN+3FnksIz8WvMr3YBhfnreb99ev/nIOdXTEpdxkZCz5087XkfLCaYBAHyAQGMs+ACm8MnAI7Co5Rudek8smGEI04X8mNVI4AATvAbECRMkaSyWIcI3797AkThCek5aa2cbAmxe+7BUCgHmMh85etU1u1c5q+sydyHUGX0khgqCdZL9a9uNQsy74CWk+0588s4wON7Tz2KMcpqe5wITzrRTGEhpL+BzJEVJWEFmLtpSxhBytsnbIMRogRP2Z+E3dPNX5spXD3TsuWssAQWXEb/8k/gaT0/aoQMSK7Igl6CcLkbZCNGK2HkG04A/rckwhzCyVeeHIo8PBrPS9TPgUbTtqxC8PIw8FM9ToW6R/+iB6iAybEdX+ln7qb/R4lvq9qzpqUubaIgWBfRQNkc5Rvp2gbXXtdOd7Pl8dj8ewM4jdw5zxb365RA5280IFAIqvwchCoyrMDWAu6siRFFypp6G3YFI813Tgef6lTolui3BzjAU/cZq3pZLG3jaFUy6BmQQuZPeBDLHWcIHMYA0CzROYz7Rs9tfcXdXgXQOsNsc4StAfqc83zDSU9jqOa/ZUa9C1HLr4jmm0bOcheWxlcSEaFAaCRtcJvJag2qYYPZyzkT4yIZ995eEzzz/zN3WBgeR2+P/EEPCglTGDfzXWpAiPvP+7WXk8yLEo/PhayUw5ITXR3N103vhc2l7WiQG1F8MxQGAIIBAYyyEAYijixBAAYnz+7e30wpzdnV5KRX7/u6WeNZaGNIWh9AQM8lh6JGvEf6ciw+WwQECUlDpeIJTjcXokfyOd63x/LBIgwuXnSs5JZTZN0/ix6/Lp9UXFbKaVEiUxCYJHjP4m5W3VoAKSlBvmVM7fKD2frpo0h/vn54FGLGQBgwkdpCwBhG9zC8VpUt5muurRd1y+rmEB1ulaqGrMDjUn6YqZB5mJNL9HsySwABFgdGB2acTNKWV81FQ2Y0k1LapqkqQkUe0sa9zV7tJNHMwL055EBBJu7Oy5vSMPumjd3PtCW7vicRL5k5kp93Bb5rsxX3If/nbvHGqljCU1zNg7k9dTxFDamGLMQbRCY3phkWhIvZZZhA1fmVlBh1oUZk7zGgHOqDgVXGMGHVHBV4/dV77MCH+8W9fQQml/WENICWGpR2DpIZYgEvwM7gF2fUYmcG4WfWxCAf3fgj0kZqyCG21O8tEurEG4TkYYRCJqbmmjS+6axWUzE2tmk1mb2AKJP9Hp7YrRTlvxybjM+OpjzTRno/j88TM3N3RF2AdWUDieEAK2R96y8pAI4C2HpVp2GWMJH0yWAkdgC7wllzF6ce4een7mDoeeTlhheBAgMAgIBMZyEMALn/YFAgmCG92K7eZUroRcJ0Hnk5uPCcJkQkoiwYqmpIxgknfDSvUdUITptJZ9aUJ4ZwggIJEd91Ueoyv+Z64LlS/R5SS6KzORmfCPhA8QNIwSeOcbD8+nfZV1url5ogJDaftfQ1M7/d0NBU4Cb0QTay01j+X8rdUuoIn4gaBbStCBTme/n4TzGMIzaA72VtTTNx6eq0RaLj1euEnhkQCXzOfSDszNKGM6BGB73xcB+AkMDRAba9vpc0XevxL+e465yPMWBWA8jQE5VUcIoJDywgL+fH3mIXphSz2VIIAM/yJ9Q6Rgm3E28UDs4p9dY06q/xhu2Z8W1s0N96Tbk0ixCmedr1phRWOMnt1WT1+bWSH9KJR0SyJg8yaupwq+wMEYe/hzml8XrjlAUEEVfb6ojNYfaZc4Q51wesq86hY6I+BmxGpGxtrmG4523kM/DWZJ1V7rq5ineStK2G/9zLRsp0EEXoSGEowkW4ogyI9ac4gQL5f+89dLqLIOvq6Yrm7GpzZChS/cZsfwEd325zVOEyrWIhK9G1Fqr7hvFpXVNukKsv5100ftkxOgROCQAqPUxZHavnAlEFAY8SFJdMOqaid4Epzghe/AGY9vUk1kJ9jKfpmgdfuPEIRYsjcGIAcIDA8EAmM5PHANpaZAwIebNwQnQcr8pvQ0/LvUDFaCQcA0S0zwICHPXHpIghJEEOYJtsyUmsPF4CBg4AasX124jz58HSTnwjAy05emfj/KSIrZVi5HnMPzxwo2U6umABGKxI85WsbzIUn0ZOFmV+6ZGVms9TxXA1egnKsem+tIpGibeINkIl3L1Yc4gOZ7beFuNscC0QUCjMvOyKXVe2qZSRB5PUx9k8pciCaJaS2raHAgfH9/zX2MjomQgwvKW8XkSoOzIHCO+e5hXYoWU4gaZoLMLPIkH9EWtIsZTPY7OsjnuP9fC2voz7saaH+jaixBTumYetyBvoPhjAgUePJEuEq9NtwVHVA2eeSJrO+7g5RrzAWKsDpLGmL0fzsbOS2HEIfFCmsfMMnSrpxK2EbrRjstVybw89jCUg4ONLtCzBwZDgpbwIlPNRJlFF4j7Vy6bAIpG/O+yx8Ybjo93VwyRixJVFrbRMgXybh2HLSU3uUA53w/PZuAKy2iLI6f+vkUKnzvgJvwjslDE3WcRGuPG/Kbu66cTXDhtuBNbqU+1POlB+ZTG9L+6A/FeG2YLi5dYIbX+Z3o+/ZxOPYTAjJJrlsJlyHDv0IjYZ0a7fTU5u7Tsrkh57llmMiPfT8bE14PEOgRAoGx7BE84eHQQkARmtMKGYIj+sP2Y46QFSJGkKUxmWlLapg0Q3uEcPHE4tC2MZSWAgGVPiO0/T/dM5MZPjCP56Tle/9HMIAZuRzVEAEbEMn1kjun0so90DJj81JihIkOR0W58axraadP3lDEEniYvyJRuBBMOIpp7ULL3WbkuUY3NSKWazCugYhqj7XRT363hANeRCXviCr7wYzJdOmds6ixRXw9U/sb1WCmPBmRF0xwMPWHfmM9YrxkXf5p13Fn7jq2QJgfW49mDhllPk7FOTRnFxYixYZoTz1DJsF+kCMT7frW7DJ6dNNhWlDeTLXNpibyQ+oIL4aF3JdTj6PsbSaalag2It0+c+W4l4lqWuK0oKKJHttUT9+ajbaWShTXwgOsCQTDhnsSxdUL05Dw/FTANFqnML7CuEsbD6i/bRn9354mBZRfM8ZQRJaiQWLEHjFDZNyVUMf0iqrAe+g5f+fel7lmc8gdE0QvzNpJ512bL1pK5AJO0xQk7GeZ63L+giFEEDUwnRCmXffSKoI1CH7SpBQRitwnopqGJhpzcyF/ZxFdUYekD8mlc6/Jpi2ldWxma202PCHt9ExK177LM8MtHhz+G38vnEUh4LGPwAom/yxMU2aS16QLelhOz0QYSxmHBME02f8iVhv+ZjgLEBhSCATGckjBGQrrAgHdHXFIkpmn+bf4fjJJr2yvZyIK5laGLEHgGBL970VgLP2PNykt298NZ0MOARk4ZjVW7zssOdfASLL0XMyyOM9aWrb4BGW+RYgm2NwSc9pI5OSTYqIbnAnOE/T7GTuYoIHPpmg8hSgCswri5qpJiASrRBeoI22THjTnH08wfm/O+nL6h5uni59QBlKc5JJEKBTzXNZepuXQz19dpeH/I2WjBFdFanuHHLbvkwIBR4Yvn2if5Sb9akM0b1qJT2uBtfk+CN5zAedtFLNdMdE8yL6AUYYIeAQ45WJl4PAMDN4dq2vpjzsbaEFlC5vOtqvgw+aVgqDLKBnzhHmId0wbhO/L6ttpcWULvbSrke5cXU1Xzq4SRqywUtO5IBWIpOaAphX4Du1Gm5wPqzGU6kclfZF3TvY5mF0w66atZu1wYTE9vrFOtPyp00UXtSeHuwBvpN3QyWLMVB/5SQcFmWMCRDffdF7x5FK0hmfbS47Qlx6CSb+4HkCzCLzGmsvMbMadZg6Ld4D3YDp70W3TaPl2xCjwg2WaRq4zGaefPrtMfTYl+JrgSKkHZTw7c7u0GR+o1EC+Nbxr+FyvnWQhoe9r3fa69dFBIpx0BwG3khReP1sMH2xv/gq85gVB5fTS9tSgPDYvDVdhzIR2Mr/L7moN9wIEBgeBwFgODn7h6z5AgDcg04bIhe5NfqN7fbcwlkY4GbLENc6/N0+DAOjOzb5wWlYfmhBeGSAEeGOLaJifnrJFGMgMSdQtASYkcuunbiykqatLuSY35mYWhxt+uOUikaSmthj9/U3TmDiKEkNsjgX/obRsWrSlymisSNkmgUfyP9GYNLXH6Y7XNjjzMEjvjYkUn80sOnOcEFsfHA/foRyasaZcuQPbwmG2reeu3wME3unwmSPwMDh+gEyvgeWGSIPmwyhmkOXs94x7tl5P1RGM2QVF5Z4pYwatki7Ii2j+FIeYRhBBaISh0/Yro/eZ/GL6+qxy+sniarpxeQ3dt6aOHt9QT89sbaQXdjTSC9uO8d8zW+vpsU11nFv3xuW19LPFtewjCXgAVwEWIPjYXFQJP24nGEnOLVlCFyP4kb5njNsFhcWOgYuWdapgi3q5P4gKa1qRwmJCZEpe3/yfnzNu/sC0WBDA6bACBtVG6abCQNfPtlLzJ/dmoyeuJPVbZgAcd2pWOXhH/to7kvRI7iYC/mJ/S9VMAteBkYS1B6LJmqYR1hkQ/IEBvf/NjdQaU4bCRe5N0ptLDwizqua0sBZBeaK5zKHv/Gq++OUBVxg+1/agX8K8SPvAtBgmNeZV+i79BLyMwXXdPDFwwhMHX+HPf7BA89nmeUFTFOe8trs+1V+c4Y3pY1p1zEkZiwDcAIHhgkBgLIcLsqFchYAR6UK/80bsCHZDcAnKP9iqxIsQhECWhjARnOPrM0occyEbkn0bAD38EPBjGIsT/duj831KEWgq03PoP55YRBVHWlOa4omQ6MZmxJLseM/O3CkSd5auTxapO8y8NI/ltyYt0nHHeMuYpxJzMq/W7z9CX5g4Q8Pzex9QJraQAkX/7BqEVvqzK2jTwTo6Uq+mYrYJgzSSSlL6MxIv0E+RYPv1KWvU1leMico710g6IJidQmIuUvPhz3PZO1Ml+duAK8C0IdAX8AWYR/lWmD3DJfxeJ2bPfDTtmTBR0kf0U8xslQlVP3C8y3+Fxcos6jXuq6YRzCXa0Pl7VyZrJtVkVzXAzIAaw6nf9w4DT2QO9btoO/oJRheRgJHeReLV+PUoTGTCDN5H4jLppU+C07BuJi/fzzjodzN3yoLq5Us8NkbLuPEo6sG5XdsR36zcVc3uBuZjyUxmWjabwbIJa8ZkQrRYu2++mV+8bxbjPC43SXTg8HH66LUFGoxNtJUIDHROmgTt+dj1uXSw5rhrA3AwtyMJBwcwK8ZGRjvqA/TJy5F3+GMVPEQ7FP08nHsIKIwMVN+YdVDwSxdrEcFP2QfUPN2YR/tQS2QRbKd7vrJwFiAwNBAIjOXQwDGUMhgIJIkWVDQysQrihX2LCksk2bdqAD5XVK41KME7WkTig4HrkHzriSZm7ECMHGqQgDgZufShawropdnbnQYae5b9RagRxxSiSbavNbfHacwtRaqtBDMJ/8dclbiLBN58Kx2Tyh8boZJgpueZqdvpnPHQTqqJWLr4HJnk/QPIB8flIu9bLrc9a2kxt2nCi8vpK/e/TZXH2lSqawyV1TEkQDxtCxGmM0FtCaKbV0moe2EslZnJE39B08gxE5UvGk3Rzg0f0zPUTNRoLI8D8jCOtYAgJSnaX+DisYVCzN688iglTC7kNN2n7dTuY8OBBwwHCm4w/OULEM1k/spSOpujtop56nMzdvIr8r7YANi5w2e+kD6cGW4Saw2kBrn5j++xhQZbe2RAMCfBdqC1NGbShGnie5lLH87Mpt/M2EFt8QR951cL+RvgSqQwkRzE3s/9zaX7FXcbPoxqYX17+tD48MpAINBpnV06JRWfAu+KKb0EMZtT0aQb7OgRjg4ErOGb4YVAYCyHF76h9D5AAJvt6po21YQY4jSzMq8paMY+loJow8bWB/AO6hXm3xXmIIaMvPjrkv10+YMzyZt96ROmnGxc7GjmUupuw7nTEvTynF1ivqXEEMxfhTAS4ujKSXNd27lmocqY0MEpJOnffmyRmGy5b3NJohpCSwnNZbaYh3FQi8n0rUkLqKSmkf3itpY1MCEFouqye6ZRZV2rY3qNiXYNGK0nALSOP4J8TlwNs1jxB4QmC8yYadk+g1QkBcKE2L3RyKydTn0WzSs0z4Jn5Vq0rlHN68Q1R6jDrT/LPevX94heHq7fFv011ZwQj/NXHaBzOe8khGM5dIYKyZ6btUMYs6ggFGDjMgcHP7OqmLGmlP7+lqnKIEIwJwI0M2WFsA7pQuC2AMYRjOYH0/LokltnOqaShXpp2aLlVP/Mq3+/TNpurgEYZLf/Dq7tI3q+DEPnMNZtyaRbp8AxZmkha1fM7FcesjgWYXyGYRhCkX2EQGAs+wio8NowQYA3qgRtP9Yhkjc28fDma+xrpEEuqtokb4Xb583cY5iaFopVCLDpsm1UdiSCvw//nGmzEkxGfETv84um7kgQtJUX3jqdiR0258oUf0gQQCB6QPws3FLNhI0xs0yMIf9akihnWTF9/DrJe3k2AlfAfFYJKiac1LeIy4Y0PjOPnpq6lWJxtFlKHPfsStWWioYBQS72V3cyJVIQjNaDEK9+zDHkk9Ye0dQTB5w5KDRbxkxCaymBdMwc1YRF4fh+YzqBX88vKmaf0IsK5Hj+FOQtRWAhmPeW0yMbj6iZq/rPYQlhjRtnM8IXh3hw2xow7aWHwZT3SoRZU39H1vq5fJPZ9FjBdhfgyW1ZhiMHALuucE9QTX0HXf3bJc7vUjSQGl3bIshyqhK5Z9pJvAcGFEI4CwaEe2NumkrVx+HaYNgX/ba8UYrnXWcG0InwSR8hoPMuSVQLCx8V5oGZNMEPjmZ2v+0oZqvN1T5WEV4LEBhiCATGcogBGoobCAQSVN4UYxNYEKfm14PzqGRuT31bJ0lvQKADgXb/v5HIfkJg4WshNkBfws9Gfqm5AJX2lE1Oo8Lye6ytJHpl4T4nYWemENFbkT8tI4eTf0Oz6IpmslZMyeqOt9M1f1gumsh0CcYDQkhMv+AXlMWE0jlXq7YyLY8+P/FtWr+nxheXINp28JiLosgBL5gxzaIxv5hK20rq/bvau9F84EBZTKxIPlpoj5/adCzFZB2EDhiRsQXigzmm8CATO04DZj6J4SjM+PsEDmMhyMs/wOaviEprqU+MAX56M4KByBqXeSDL0u6N+HWhDCBDIEVQhr0nQbM3VNKHMiW3rzFn8A93KT9UYDYpb7ODI+NPFDgE25eZ6WIc4skE/WXRPoJfpJm0WiAf8bU033X4Xgp+ZNyp+YJx70zWVubQ7I0VPLQy8mAkjb2Whrv7I34CnOoO6iSBC0pDG40pMusCs+gqcymLEPX64HFlLAchuDjVPQ71n/4QCIzl6T+GI6IHjR0Jp/FgZtJJ5tS8rqCM1tdYcJgh2JFHBNROTieYjWRKQoIyCFEhhBW3QIcDWxoTnPqucGc2Vv5baDovvmMG+/SwCRZrKVXrqAQPtJVcnnUxkaRl2w5x6Hw2b2WtZg6dnZGnUWolyisHrkB0RPhbZuTSra+touOtMA8S5hhNw9/Vv1/ifDIlUNBkTqECxvQfb5lGCAY0JJSftf80P/KQspZKCEzAZvJe8YvmKKswgVVmycwqhVGJBLV5nzBT1s5wlLFBVFponDnnZ5FoKzGGWfvrebHw2NtC5wtveXCaT+vem28EugcC4zhcztpQQeeOz3dMHHAOW0uk53O+X2HmoCGU/JPMXBoc+Rj1V+y9KV3fENyKtnhGP0YHqpo5RRML21A3R9cWTSXjOmUeze0AbcbfmWmT6azMPLr9tbXko66LMAlI03SXOJdpEAFK18aFO0MJgSTRhtoWxrEmeAf+itJKEMQfbeuQsbExGso2hLICBPoIgcBY9hFQ4bXhhQA2RgSJYBOPAok2KYSfSOiATBdVturmZszK8LYplG7EhGooWXMhQQG6JykwLp6BtHf4aBeUoD+/s4fD3wshlkNnZXpGEMTOdybNN8qFdaJt7Ql6KHsTazg/mOlzXRqRxMylEksw68L9T984hWZuLHfRXa0NOG49eIyZTjCRkNiD8ENbIOU/m32jcugb/7PAR2sc1RMhlYlw1o86nksqO+iywgo2fYXE3JjJi/Ir2ZzSNF/h+P40A75gSmreYPjIfr6ojJZUNTOB6n2bhQmydSTU68hfGDLNvfmrTntCrtzzxps/dw7jDmgpTaAlTBs0g5MZHwHP4N5DkzdKoDOX/mGQMNQGWbtwBFOI6N2/nrqDzh4vZv6wygC+M80lor7inPEf419579I7ZxGCAsnPM67uGgxL3PZfOw6yD+HzPkAgwfSP4FGvrQSNZGawMInF0LDozyZEH0oOrwQIDDUEAmM51BAN5Q0MAkmiK2ZKfrmoJA5SOPhr4V7WgeORssOmFgHGMJ76vGSoxPYrOXrCw+4rNcrt8dpL+Q5MCXwcx945QyT7xgxCUp6ezyHuITlfsUPMVkHU7iyrp688MMcRQSDczkkDI4jIhWI6a0TbuSjn6mz68W+X0aF6IYzB6EqbsN3iPE4/ew6mtELowfyLy8rwAS9AdOUs3Rc0lkykpk4tjLNoR5z+grYea6Vvvn2I1ygYS/jnBUby/clIdh4XzreZX8JpWqCx/Obb5bTtmBi4G1MpY26LX9aT5TlNnR0j9Eq1P4bjlm6roHOuAb4wHCIaPxOUwaKCGbZ0mPX74GFI4wH8dvdf1kZcCIYAZnA6j+SlZDyn+SQ3HDhKX5g4i/FnlPFFO1iYxm4E+fwcEW3f2wvcazjT2ibXPA/0lhMw2SvhOKwQwJgglYit3yiNJOcldPmMCt7rbJ4Oa4NC4QECPUAgMJY9ACc8OjkQYESYJPrRgmrOlSbhs0GYiYO6MZbPbDsiiJP5mcBYnpzRkVpASBhDIYSL8Gt46n3wlIdzDbMxUkIFm+PSAyzdt4iFJtkHIYZ7339qkZO4/mXBXvrwNea/JPkyQRDhXdZWIkAGm85CY5BPH5qQQ68u3CfJvLlhaI+1QSS5W4rrVIugqU2YwcS5aBZw/Nw9szitguvGKD5JJVJEG+2Y9Qhc6jo66PqlNXRBQSWvW/hbhnQj73/m0sYIArwJy2rpGKIzwZ/OlqyuH5sH5mfJQ283I/NgZJ4aDknQ0h3V9PEJeYxvBBeJCf4H09+kM9MtZZIKq4CnMiz1keAttqjIyKWJr69z1hSDg5kX8KAcNySRKLQtHQm69421jCsRrRYMpeFftI8Z4ozJ9Ku8bdIUZaSNQZWbCgMu1+AxuJaHr/sIAR2P57fVsbvQhXmipZTgPQi+JRrMH8xFsDtMAnFXiO59fawpvBYgMCQQCIzlkIAxFDJwCPhN6toVhyUaIXx+4I/FicaBNMvZ3OO+1Ye5Grd5aqw93PT37MKXO/C2hS8HC4Eo2QPzrM9PRIh79UWC2WmaEDnQEoLYWX+wjuqOt1L6c8tYkyhaASGGhKGMEEVpCNqTzwTd1x+cSTuq6lUrKXNANlZNxq0dufr5Fb5+1lZKG8RETJhNJDnHhAobc99GX2jYGJvIPbO1ntcray01iTfWMQfiyoOpu1gfgBhiv76IL7VJ48Ox7wwpYMuCN8C4wMMXQjmGeX6l4NE8+MDCVFl8KN2YIF1MYRk9s7VO04nETPnVt8E/zd+yfUOOwFZi6u82FMeggak8TB+boAFw0sS3WwJ/CQMJIRfjK5iYIhgZm9jjGc7BbMLcXvwt8d1db6zharjuTik9GKzWuB5g7KxCrJ2RAEPRzwveLaYzMjWokKZCQXvYciMjl7720FyKxXTPZNw3WP/PHho96h7JLhgdD5tfMvYeIPaOHI2GwTFB966t5bWOdQ1LA9ZU8roWRnPC8kMpBVlZ/mY4CxA4ORAIjOXJgXOo5UQQYOwnCPTBdUcZYUYJJHNUB7E5YalI5FIQJi54M3Uidq3JtCsnqjjcPykQiEi/kSLkrHFvKXEFIkz8fOD7A0Lrhhffo437aunzd01nppLNVDPyJciPStYRiAI+laaxRNj8h3O3UEdHXPdqIQzdHAHBxRcx2lxSzxFnwcRyQA2T1rM5WBbXedndHDCpAwAAIABJREFUM6idp2OYP32eH0r/GMyXVbXQFTMqCZFhhUmUcPjCzAjTFMxl+8489sRog6lkc9ZCTZSeZ+WKtQdgDgJ0bKEQovw+NB763pdnVhLGS7RTJkyRQFd2r8/z4LR8EZMXpr/YP/xEhmaWtxbuU4KW7aylj14nzKGYuooGkpkz9s3Ook/fVEDv7jlMVz46jzWVwmjmsok/ckiadYVEv0YuyRy67o+rKM4pkDTHb0RDbOupb2BVhljlqtIfQX3Iz/sPN06VlEwQpmV63Is2wCpkd2Wdq8a+NV7VPQgn/YaA0/DrPuTH1OYdBkyDy3HpkTmIRxGb4/HLqj1D2SlQGnAEcs2aoMHV2+8Whw8CBAYPgcBYDh6GoYTBQCCiGXp+y1GnqYR0HcgSRBGII5xfNafS12T8gt4BQvVO66Kl8kjcfxbOTg0EEokEffG+WSy1Z+2g+TaOy+XgPYiu+OjkjfShawpUU5mr0V692asQRLgW89ixdxTRyh01TBQzMaRnGHf4gLnxZwopQWnPLmWmFpFjhSBEWaKlhLYUwXvA/OJr2Zh1kz81IDtNavXSeL/+YnS0JUY/X17LWjNoxLB+wcxAaGQWCLgX/gYHA+BGMI0mgEOEV/G5KmONsDDwxQxzHgM857x3B3h86tojc11lc7ZuxKDuNJmGA2xmSl8jsknDJ8AD6/bX0yd/XqApjiTfI5vwa1oR4I6P31BIW8saOTBPQ0ucrpw0lxk41lIyIyd4TNKQIEhYFuMb4J/rXl7JpvdoSwrescb10jdhANU2RDWfXA72SLiYPL2ImVgI8s4eB+Y4i85Oe5MFe+jHq3N2CxOt9VnfR4dgoRfgDvIxg1SZSl+UjJWsL/FWFtB33W+iU+Bbc+BmUMY4VdZ9eUR4V0a/2wKLHZUsaBA9X2c4CxA4eRAIjOXJg3WoqScIJIkKipuYQDKfASBREEmmwfzs1DLPLBj+5DI1myKwMIdFV5IoipV7qjs8G0YIyGZZtLpE/HrYLCyXPpj5FkvwLaAEAkfYuRBt2Rwmn81flQllsy1O5P0WXfPiCqpvbtd224ZslLHNB5kHmAbr9tWKb6aaq4n2QJhK8fPMoUvvmUHxmPhi8lSKSIuHEUCnddG8xAB+O4kIfEDc5uxv4qixzNRoXtqxBcXM3IwpUsGRCZDCUQRp/YADcKP5oDOxmS8aSjCYEqG3nJAOBownTI8vyCumy6aUU9YBDW6lzAcmIYZQSF5jUk7rqdmnxoOJMmZOlrviDgXI+n319ImfFzFTCcZMcIX6TSouA1O59kAtQ8/siBvb2uj7T77jLS80PRKEY0jrASGWmKKKOep1f3yXcQ8GAW0SZrF3c1RedjpqzAjyeMpIoguvzNuj1h0S9RWuAxDMoR3AgT984h3Of2maLsekRkxq+wTI8FK3EODxkUESzbjldMa9ZCQElr3D971Q1G6j8EuniBAqKmx3Qrv8Usa1vhG2J/o74SxA4GRBIDCWJwvSoZ5eIbD8UCsZQQQ/ApHElzqNJYioY21AmFGkaUyEFJ+7Yp/QuL3WFl44WRBA4u4v3T+HCSkxQ7WgO3lsniXMI0zDJIKiS/uRJgF9oGGUNCC59Ikb8il/5UEdY5kHjhjSDvHenEy6eQBC7b9/vVgk9Gl5krw8XaI6QnvKZadl0+RlB1VbiRKic+xkQer0rIehZQylEsYOfkmiytYY3bDsMF1QWKx+f2KNYFo2JpT6wUyF9z1DDob9Ipi2qu/k2IIKZigvzD/A/uqAlaUjAE69bkUVlbd0sPuAEa2yXuIpZncyE0fBGlAgGGOFeYtz/K0pPkafuL6QBVLAUQjOw1q/NKTtELNYPF97wOe8BXNqGr/m9jh9/+mlHKmafcHTEMVaTGgF56hPpgYjy3x+lfNzRLP6pjH2albpilwDJ+6uOk4fvQY+6KJlZfcBtdAArgXDXHmkhfGkgkGYbLsIOHBIELIDpxMAiBSH7ychPEhQzrL9Mg4Rhl4EHtKEhva4WCXAl9osQMzPEmu8sJyWVjb79vpK/b1wFiBwkiAQGMuTBOhQTc8QAB4sbmhTpCmmr5DAm+kHay8LS2hrXbtqR7Q8v68yYv7eE4vpqalb+GEUMfdce3g6bBBIxmnWunKW0kuAHBBnYhYmmkklrlSKLs+grVTGj83NJPjFdx5fRBW1DdJU3ThtjPkykhtOHmNyxGn1vhouT8zQRFJvdbMpbHo+XXbPNOpgBYEQ06K9GAWE9aAH3uBlZHBkQTJxDEJdluzM0maCTx8II0SNZaYomMMOCg5gHBk3KmPOWsrCErq4oJQuyD+keYHL6PJppTSzpJUd+XTpMOdiWjqTwjCDhTnhXhr0BHnfF4CusuaSWyra2h1ljSzEAj6CZtHwEl+PE0sHMJXr99cyrFi4ZcIVBR/KbW5v40jXgvvEt5F9yxF4bLxoPj8wLluD/eTQT59dRu0xMP5oTB/wT6ROGzN8Go/H6V8fmsl4TyJeIwCaai3BXKbnU+GqEh0b1IM/L6Tl6t/3I3c6NVCtAHhYPa6EW+9vpm2j7zy5UAU7ItjQZKeug7uOtcs6t0Bout6d0KjgIO2vb+Up4Naw+zqcBAicXAgExvLkwjvUdgIIYGOHMvLiPJh2iTmXaSbYjEsDUEwtbTnBpisE7R1/eY+lwpPytto+e4Iaw+2TAQFsp195aAETTgi8w6Zg6Tkc0IIJHk4XAkJNmEcQYNBQGvEFYujs8Xn07MydkRQguvka9ZNChNkGLsQSHv34t0vYHMwRVulvqo+lTxI+eTl8K/ETYs6K1pvhcAIIpMDJMfYyBmzohRf4JblX3xGnJzbVCeOjgqPAYA6GyYbwTQRw0FpAUwmmEtFfxQ+rlJ7aVE+Ae2eCk4fFxofHzgsF3LMTjPuIus3uE2rhkIwTmMq/v7lILBwyVOMHM1hEgoXWMjOPzrs2l1Ztl3y7Qs1Hgu9A68QAlENzewf97HdLnSm+Cc2cnzfSJoHR5FQgOfTT36+g9g5jPnqGtFbDeMuNWZLosaJt6sMpjDG0liifGeSMXJrw4tKUNuJb9xc11+y5+vC0NwjwoOieZADmb2SfmZS3mcfp1tfek5IiGkuxxJHbs8paJNdsRBBnQiVe/3kHqRnLl+tLDfrTWxPD8wCBoYZAYCyHGqKhvAFCoIM3tm/MqmafIY4oCZ8gRqTqN5R/kP6w/ZhuiMoAGCZVhuDlObuceeXEN9YPsC3hs6GCwPLt1Ww25kPvi9ReNIYiRRdtgER6ZYYSzCaY0PRs+tLEmbTpICIWRohe3nxl/HGf99LIBm6maOjDmr2HI1EZhYAzs1oxZ8uhy+6eRW1xK1/LjWoChgoYI7EcJWS6ds3giSfRMRIKdl9jB123vHpQ2rrAkPpAHvCfhLaShXL5h5ipvHZZDR1oaEthKFkzp4yPaOkQAVZGzzz64nzD1lfXkR1JdzB9ndVDMkk7So/Rp2+cIpGrOciNaCfB+AFP4e/D1xUQ8FrnqS/XOtcjcx4sIqJWX/17SaFkDCVwIkenVlzHQjWkAMkQzWVbu41ITxCPjpOcr91zhM4ZL+lORFspTCUYWjCXF902g2qbRDsp80F7wsBAXbFIILye6g7P+gYBg2dkbiSJ7vvrOmX0J9MLc3aLBYHDloY/ZUxf3lHPwiLgPBO8C/6TNENXzKxxZsw2LzsLkvrW1vBWgMDgIRAYy8HDMJQwCAgwEgQRzwxigtIXw3wr6kMkPgVsFptfTne8e5iY8DHs2anueRsreWMG8wAp7Z1/XkvgGZyZj3vfb8io2+2p/NyQuns5nAwQAjDruvzBeRqYB9JzIc7AOIJYA5FlkRKZ4Ir4AN3z+jpqb7cAPTZHUhti8wd3bRyF4pPxhbbSMZLpb0oaAGgHnKY0h9J+t8zNPy6dRcWR+SE3WaCB+pg84IrlHTODcwyUvaNN5VeVgAWRyYSs3dR3RusBftU/WYww+khNUsJRDsdC85bno0Ezw4TctsjZxhFNSxlHWJAvCJ8kwJdo78w8zEv0B6MRHN5v0UYTnpnmEdeSRkT6a/hQnntrDjCTIDLR92hff7rwEC2rxrrxc3i0zi9eZpY6hPF8BLfbGsQxGafdFfX0D7+YKprKKJ5ijaKYj358Qg4t2XFY9gsn1PTaPsM9UeGWEfgdsQRd/bvF6qspUagZB7LfJXwvc1l7xdrF9CwO/gM/TfnFHN6QOzq23Ac5x+nx1g7653umM54DrsUfUp0AB4KJxfmirYikHX5DBwFjGDGPpNTIHbmRFME5LjBt7n59texFvA/l0OyNFUQJGVkuQsvB+yjrntW1LrKz4QnDC1j76YurncAdn8rnYf0L8MP/JxsCgbE82RAP9aVAwDZdQ4S/XF+n6Qg8sWS+ljj+cF6VRlezYjwKR1klh4/TGZynUJmHjFzKeH65mBYpA2sbs9AF4jzvaDB+RwmFCOFgtYVj/yCAcd1R2kDnXSs+kxKNUMzKODKi+lZygAmOupjNxN38TRVdKrK5kvpAxz8ZFym72g+h3rX7asW8jCMwYj5I4AzRiqp/E6cuyaXrX16tAgjblN3urJNB6HRnnmT18BwBsWoEYKR1cKBB+P/oPHIFRKJPRj4ZjaeAz6LKVvqv+VXMMIIxhFkn1rusfTH1BCE1hs08NXdjPkw/hSEFM+oILTax9SaiuP9+/UNAHbRtLKwzCoWxRjoWYxSNSUZQHtxDfy8uKHeRsvH9BUUChx8vOEQLq1o9QylIdTROqdQ+d4GD4AysWGEAE1R2pIUuvH0KC7o4FQhHTUUOynzeT4A7YJK/eAeS0MdMHyn1qAVFkpCPMBV/cPnKy+J8d0UjnXtNLltkMD7KmOx9Hy2QmEbIxvMfPrmIWjo8rpCudGYYDAcS3fXaGjGrzYQFiEScFWGeRLSFlswLwDqXkwq2cNVXCACOJrAwmMqRxyuyN7TGkpTx/FLHVCKn6Znj8qm4utF4Uq00+n2C/nMBrDvU5D2/VIKgOWuucnpg3VH+Dri0y3TvazfCewECQwSBwFgOESBDMQOHgCFDHF/b3cgElJl7COElCBWEF0JuJxR3m1TYIdJEkoMWnDehUDZr1n6JVuw7/7uYjjW1uUYyfd853LcrSKSKQeLvwDXwEzYpjdGLs/eqH5FI6s/KFOJKzGCF6YP0ftxvl9PhBglC0JdKZeOWN82kjQmnZJJ+8pslEryCNZUwr4UpmK/LTNuEAMum9OdXegFEpHLUgbnpfnzDXbmNXN7A5NQJapEd9X1+jv+cL6IvY/SepQqGFle20LilNY6IYmYKqTOYAStRRlK0mRcU7WdmjJmriJUDvpE/YTbfr0wl2jWm8ICL2ir+keWcFoT7pIw18B4YTNbQavAOu4d+pr9zmJZUtimzY3PPw3X0zi1Zit2IfBQkfq3G4kTjnhGC/5x0mJH61CKwbjhvfDbNWV/OBTIqUIGRCSlRoKx/nEnAqtR6E7SvuoHG3jqNrSXA7AEXQaD2gQzDSzmSBgSWHCzwmsz5Lr//1CKCn6b9XD3uRJ60xIiuemy+Y1pQvuBXuBxk0xfufZuadQu0vdPKDMeBQsBShmC92dpLnQu2H4H++PfHZXww7mxJk55FHxmfR/Go8MCElTqncHnZtAq6KP+AE5AZzjPc9uruBjf/Ok2LgXYsfBcgMGAIBMZywKALHw4tBAQpg7A0yRyIJpw7QhEEVmE5VR63LdtLapmYZ4yaoK89NJc3V2ym+GM/loxc+uL9c6jiaIuLUikS5hjvAoKMhdBgJiJg5yEaXpHkgun70ZML6YOZCIAhRBU2VjZ/zcihj03IozcWI1WMEGWoXM4l9P+JGyPzhoeLmVh5c+2+oyxc4PHPFCLxTCdoyGKC6wPjoC3IViJO0p389Jl3qLlD2tzZ18xNCT1x19JYkvmUoNa2BB1tbOON3t7BMXpuxMaJ+zWKniRBNPuATFjVW461093vHqVL1MwT5rBGRI3JK2FGE/kZcc/wA85hQnpRHu6LttOevV+PaCe0kKKlrRINbZ7knJQclcYcI1WLMNR4Fxrau1Ydpq11HRqwwzOSohQ3DcoomkfddtX2CA2oAysC0y4liUprmmj1vsP8JaJCIyorLCnOUOYSjNl54/NpzvoKwUeROhg/8bpWX8joIsd7bLEg635/TSNdfPtU3pfOHqfWNHAHYP9K8YGEmeqZ6QV0LqclmSxCMI2O/e3/XUgNSBPDP8F5rh9cF/5LUCwRp19P3coBhlDPB7iOfDo7M5s2HBStllhRSEnh/yGCQMTSScZF5h1PCaRcqmulLz04WwWbYqKM3M3QSn/lwdkyJyN7hGtVMk6HmpMSLT9PUq+l4jLghxJaWNHiPgknAQKnGgKBsTzVIzDK6zdim5ExEZU2xToRixHGEkRkYQmtrPRIlL83hkKj+93+2lphHCx/F5sbSaCYz9w6hXZWaMoKoHMuQDYBsKvB/21oJ6TAFEBOUNWxNvpHJBs301T1dfzGw/NZmu80jn5S9N4YHnvPXNqnP/61RGFks1dOWQLpveTPBDPJprcwF+N8dFmsNQBhh3f+44l3qJlz/aF6BDdRH1w1eeNGWUWRFrbGiV5ftJtNef/lvtlUeaRRCQYQ+eZjY4Ru5MNRfKrQEOZIYRoV7NS0JOmlnfV05axK1uSBCRtbCPNXMJSVzJAh3+1FBcXOLJYZTDaN7YQ7IkxoKnHmmdOTfR++pGAUzZwVjDGbwrKWEj6WwlCij2jblbMOMTyqWwVYokmPzH+YwllUz1E8r7p2XQn9pLCDew410YQXVjDD9ambplLZEeQATHDKoYwXltE56W8xLoDZ6tx1YCpVMJSM5peUwEc8EvjP4QkZG7QB+K+yrpk+c/sMEaJx9FfBRR/IlEjYrJ0EA6h+36bNBIPL5rLs75lL//rIPKpv9r6zjFuto1qltWXz/iP0z/fOcJFgfzNtu+x12kbo2aJGGFZMOPYXAhEBTtKna8HYGE2zveK4aqrFFQO5nBFdmMc7I5du+dNaFToaNoxYyCSJVla3sbUCm8PDikFN+w1XjSkqo9LjigMwqG76mQCiv30K7wcIDA4CgbEcHPzC10MAAYcHET0vmaDPF4l2whAniCvTXMIE5I3dxwV3Rj60Uxz/PH+fpLdQBka0YrksCcY58o8t3lalCBjIF5uDbAVSjifUhqB7o7sI5tyhjQJ8EzRzXaky/dl0dkYePZG/jdri4udqYygAE4auN+DJN+onyy8naPmuw6qplqTm7MupwTiYaIMvE2sNcMwT87P0LDo3PY+DW0BL8c1HFlOD2Y2pNg118Z/5sXDlQlhAo/Ev985M0X5ectcsgqYC/eZXHVGqxIhINXrr4uh4zgACfLH2VANkxDzF+A4C/dy+9ghdOgXElfczBCMpjGYZXVBUIZo9vWfP3q9H1rBGgw9pJGwI0LiPhWV02ZRKumN1La2oaXKCMCMeeT7qvOcD34ho0EbH7Om1l2bKXn2sle7+y1o6+xqxVgDjBkIfGsFYQoQ/SCN5/SvvMn7Ke7dM1jxqYK0U/lOCneesnvO8VfxgrWFNVTNHnYZ2yoKUnZGZrwyjWEmcl1nAOBGCLTbVT8+XVCEc4MwC74iVx5WPLqCjTV5z6RgYbUtUKIPAP3e9sYG+9eg8isfxAtoqex2vs4B/bKQGcQRuj84HmQM8V4hoyfYa+uTPCzRPqZpXp8NiRsYezOUr82Cpk/qLXr+xp0EsGaKCMZeqqYQ+M6WcYjy+qQxptIzU0sNVgMDwQiAwlsML31B6vyGQcEE8hFgEAen9kMBsgshySFM3e3eNoC17D0twBJhaZpq/Si5hQxetVS6dm5FL/7dgn2udbA4RCbRtFu6NcDIwCHTyN0oQ3fbnVfTZO2fRe3t1HHnwbHP2OeB6qs8IRbzDn+M/Leffn1gogStAoHH4fiEiLTrsP909g9KfXaF+uBo5Eb5OaW+xHyaCd8Af84pfzqUj9V5DIO3xUmXUt+HAUfru4wu5LJhci2+UakfTcuii26axhlwIPiNCtak9dXC0PIuMm7MWUAacRRE6pqYNAljgSza3rJluW1lNn51q5vLwwxQGE/7ZrAU8DZhLE56hvedPKWU/KtxDv+5YVU+zy5qpJSZaSENJwFUwu2aNk8IHB/AJfKlzR5iO0TKRTtRPYbLBWL08dy997Lp8Nsc3X2sETwFeAFP3v0VbmfHieZdI0OpdYiIrzBiIdtQha5hP1YQbd+Va2iBjkKCKo0102T3ThKHUaNciyJrM2qqz0grpH28qom2lR+iOv6xhHALmk3Nlol0q/PLBdyQPJRjFuuPtXdpj3n7cnk4BY6xNNkGi+FNaHf4fCAQAVwdbLcCu/7RwP52Tmcd7ELt/sHVMDsGHV6xjIGDI4Xkma9q3QMqQshERFrQQcITQRD5iNgTuHNAQPr/+83AWIHBKIRAYy1MK/lC5Q4Z6AuLowXUIrR3RQqikzhDrv821iKFKqLPkVbVARNTUGmcfEzAVEqDFS4uByI25xDk2dJH2GWIW7QhrTVzjwjgNFAJCwJgGSsarpTVOjc0dtiMzsQZQe0LYM2B9q1eYV5SxYket01Zi/EGUgVjDkbWVadn05oqDlEjE6PqX3+WN3RNueEfmjB2/eN8sKq1rkbbyfJC2Haw5TuNfXMWaBw4KZL5SMF/DOQffEC3Dp2+eSus75eI0ArVv/RvJbwk8MU9Slxvu65qOwN1ewi38NcWJllY206SNx+hbsytcjrfOwS3erxpLaxc0lP/2dgX978ZGgp85zKpT50iUbXDUbKeJoTDD3VRgdnpvNF0maPXeOvrag3N4bbNfG5g8zekIjaX4fGfznrFqew3DLgV8fKHwT3mgcHQMve4hqqn8p3tmKt7JZg0kcArqQ7AwmMF++qYi2l52TAKDJZKsSeX9SSPFwtICjC9/A5yiUa3BFH/pgbkc5KzrSNo+Jk9YYIo2ax/0wJfO9aBrIeFOXyHg5oPgMXyGtDL3vIHovD6GgOw9EdpDhRlnZeax24Urppt6vztX/MbNRN5SK4lQqpzuX62+syz0EF/1nsrrpopwK0BgSCEQGMshBWcorN8QUAzoJagxenNPkzN9ZQmdmn0wIi0s4QAdx2P6ofmM4JJvCYK//N5ZESYBEUGzUpgLIH2OmJcxmRB178hxCeIj7fdMqiNuDWlrNSmuDP3udPhg6CDgN3SM//eeWMTmZMYYgihj4YL6U1468W1CBEiZKkm68/W1bm6IVNlMlGC2BNO0bLr03pnsA4o21x1voYcmb6QPX5PHAgr2g+KcqSKZNuKRmVX17QUR+8kbimjV7ho2mxILtE4EoM5fvw6GDkIjuSQeR16b4t90sLGdCvYfp4nrjtFVs8QvEVJ9kfQjjYcEuzDTermvUWajpmY4V7yDQDlsmoqIrJ1yRgpxJ1pTYxJTjxpoSPNwQpuKlCkXFx6kK2dX0f1railnfxMVNyJPIXoj80LmyEgeuaHpm4w/yuqUkiORpJaOdnooa5MKFzUaNPwYsS6RTgTRVzMlMitbG6Rn04SX3u3E0PelnREcRERHGlrp8gfeThFgmkATWkhExP7Ez4toa3GdF55wNQm6841NbJorGlVpswi+xPKGGRTWfGXTVx6YQ4cbmwWXMSAUp2Dy8L/UdvWlJ+GdVAhAvuNwsgkQ/KRLfTlJTEcgRQz2BR5rjf6Ka9sTMBewr+D4hXskcA8X6crFuMnYQXB2cYEGI2Nhu/hYAodYkLK/7Dku73dBGmH8UwcoXJ0sCATG8mRBOtRzAghEkZ+crznczsSXBOUoczmboIUwInFNjQXwiTm/I9lbBTtPfGO9Mo7CWLB5EWut4NuXSxwRVMO8Qyr82bvfpu1lR3mTxmbCCgMpkNudKvlNZWJP0LFw+2RAwG32cVq587Bu2OrLwsEvcphQ42A96bmUvdTMn2WuwV3qoZx1Yq6mvi+IpIj3YbKEzR/aR6QJeGrqVvr7n0/heWVMKBhJaETZhC1DJdQaoMOYWhAUeO+6l1ZF5BRKRbg5JpJmnWzG+Z4MCI6IOhSaAjdc6I3DrQlaUtFEL26vZxP678wtp88UlWiURcmVy9YR+Rp9FRFl80qdKa1nHL0pWpQZFZxkjKVEosU9f7+MEL323+ZW0R3vHqEXdjTSO4daCe3Cz7W78yjwgyhu7PxCuGYIKJwYX+OGRn3dUFxHX7hvJuMD4He2IND0G3YOphJmsGdlZtP5vyiinJUlRHGLQo316ErtBdheSFRb3xJhKqGhEksJjkwO4WZmDvv4r9lvWiabA8YYJ+jRnA2Md4B7xBw2h/4mQ/JSsjk/8BTnqcyhK+6fS3X1cWWrxXLjxJOql26Ex10hoEw6YIr50NlklT/QRbyz4hhdcs90dcPRyL8uzkM03ZUXGMDf19MaNhdQqgi3Nx5pYestj0809ZBGyR5TUEara9pS5qqjVbr2JtwJEDgpEAiM5UkBc6jkxBCIEk9yfqwjzhJ9k/xDWyBmsKZ5KKPX9kJKF2UAQVQA8QM5d1AikaCJr69zpkgg8k3aC2mwmEcKUwCNEgj/j1+fRwWrSjRULIgF3zY+Z4mgvxc28BOP6sl8wvt6kugH8K2EiVt6FgfegFRYGEqREF86cQ618/AZE+fH8qmiLWxyxu8jx6b6RH0QJq08XyY78znWSvKcQSRHr9k0IlLmmZq8pWfTlx+cTUt3VDspNMNGIxjj3GgXk1KfTNid/nXpGDLhJxQe4wBxiEvpnuCGBLUl41Tc2E5LK1tp8v5WembzUbrjvUM0flk1/XhRNX1zZgUHEGPTswJoOSVqrOEjHIGPcB+Bdf51VgX9eGElXbushu58r5ae3lxPefsbaWnVcTrQ0MaRRoErQEBKC7VZam3BV9I4niNCvHpmJaUT4aIbCCisknGG8e9n7KAPZQpTx24PwAnQIKW9yVpEZjTZJFVy6sJqwQXEUUFSCH5IAAAgAElEQVQVciWnjFU3teKWT0mUoMMN7fTVB2Y7HATGkK1i1DoGeAGaynX7j3DhVr5jX/UGNGST8jYLU+z8xLFnSaRa9IXxk6Yi+fzEmRx5Ft/ZNGItm1VwgraH232DgAdj14ByQiMkqGDlQaYfQFdgv7Bxt70CYyf3dezSom445iqC9gg+s3F8c19DJ/xTwtGxDSch+NexdvnetzNaXt/6GN4KEBhKCATGciihGcoaAAQ8cY+PDaF+b7YQdAjHb6H2oa3ENZDq3WuPiImKEgKG4FV96YiCl+ftpnMRlIVTWyCIi0oOVZt1huY45IAtmpga2k7JRx2RWkcIDfN2cgTBAHodPhkqCGD+JGjZzloZYzCEaRAYiG8SCMu/Ub/at5abtlLqlo3Y5l+Cnn17d1eBA3ywMrLY1wmaDuejxb5P0EZImgDMK0l0rv5b6Vn06Vun018Xl1AyLoSvzVGr1+a6SKcjswmaEnlpqIA0gsuR8bcOeph24eJSiDZ+n3GHjn8E3jZOeAf+18hr2hBL0JHWdoLQq7EjTh3ufZs/2gK9j4ONKM6jgYmEeIx+Z3gmes96FI69QcAsABEFNe25Zbz+xR9RgrU5QU+GmL2KWWI2XfHLObR2X60WL7AXrVRvNaY+BxN3vCXBmkq2cMAew4ysWDAAL4DB+Oi1BbROc2YaAyFrX8tT4UiSYjx3Hs3fwgwKtJNghl2KCjWjFMZVBFuX3T2DDrEvuKU1Sm1juBooBDAvOgmZleYAju6Ix+juv64XAWMa3CE8fQHtNAsxeD6I1QrmBcbzD7N2coMcGkEdTjDuCaH71x4TM342yxeLiIsQOVqvvz270m0VmDf+F3CJh0U4O9kQCIzlyYZ4qK9HCDABRkT3rj4i/lARJMp+TqpB+Pc5COBjUn0l3C0ASCcTprfXV/CmLsylR/AsXUx/k82O2JQxHX5zQnx8c9J8KqsWc1uW/qLV2AVUaykbQhSR99it8HCYIfC9p+BbCQ2l+j5q4B4J1DSZLr1nFsXjGqafKX0lwCLMBWbRXxbtU/8rNWtNz6Jz0iR6HwgFr8kUrTfmC0un2bw6mwmJ867Npcfy1kuAIpZAq6QbWqsEcaLzek5lYpu/zl+DkVIberC74dgTBFKA1Qme9l3KO7hpzISZP3rBlnxi42MF6BHl2F+nR1am3XZV6on/TMvW+9LiSLlGvFpB4dgDBGLU2NhBVz0q0ZlljQpzx2uT/euxnmX9njc+l2ChgCArvIeYpi+ZFGEAj0lEkthDzfi+oSlB35y0kBmGc8YpM5k5mcTaQa4/NiGPlu6q4ZJEmxj16cdtnbNWN+ZmkujXU7ex1QVMYI0hZo2lmfmrqS0sNV6YvUOYDJRh3HaPbQ8P+wIBWaJq5cIX2PcTVFbbRN98eIH40jKzP5nHyO0R7FKRx/MCEcfBZH742iKasb6Ux1YE1N3NM6kLVf1gbhUzluIW1JWxhIWE/ZixlMamWFvZ83AMEDhZEAiM5cmCdKinWwg4goqfKpJNEr2+t9GH1i4oc9EekSD9/KISurignI62iemrEXmKU4kS0BUoclaiYdPBOrroNiSpFoKDkb+aO0ITxSYrkGhnSFAfmET+w41FtHBDpW76QoTIzt1tV8LNUwGBJNGynTXikwTtoZqHQUsgDJ/4OGUtP9ipdX5Dd4IDpLJojdGPnnxHCIRMaLolyAKIRPbNMjM0DaAB3ynUY/Mn4w+rqPRwAxOomI/4KzvSQo8VbOVgGxJ+PofT3Xzy2iL69mOL6PG8rbThwBE3tfi7EB2q03j14dIAjqP9IucmtLJHKcfuvo0wnnjXrGvtCBxz4p/iC35B3rMqDF9Jvk7RVHQtJ/p916fhjkAA2uWW5g761qRF4tvGDFeu4AM1QYVwCUwZNHz/ct9sDZoja5NFg+qXKVNF4O7GqhdAH29q5zyRsHiRvUVSGxkTi7qhqVy285BUqDgBxaLtrk6c2L6FU21AQ1M7XXzXTLWkEDyDMtk3FP3SSLOT8jYaQLTFMud6aX543CsEEqIHTIiZtb0+f9Mh+tTNRTwuwujrHsB++qqxRqAmBO9BruSMXLrgF9NpY3FdCp53F1xw6pqvb+ugSwoOcrwJ+FhaVHz28dbAYn/eUy/zygRRdrSGhmOAwCmAQGAsTwHQQ5UeAryxAhkytabEfiJJm2pbXGRY87GECSwYS1yfX1hJcyubUySzskkLnvVmaFImyq9paKLvTJrrAiKYBooZA/WVMybTNF3YNO57az21x8zECNEbtf129N0JZycZAhhn+FYiybmYoYnWEAwhM5bpWfR5jgQrOy6YC3zjh04IMPjkwlT2oltmCKMIs1cTPCgzCYkzyj0DmktjMGFinZ5FX31kPr2rGgkDAcwooRlBBFkQgDCbhVkua841HQkIUCFCcwiRjF+dv5eOt6GtMUd2Wnnh2D0EMJbylyAzU7c3+b4u2NQxl3EX4t6Yu67EuJUt5dl7VrqrmIVPwmimEodiVitoys5TtEnaKGtHpORw2gcIgAH7799JTlqJ7Iq1qWvMMZkSwG3iX9eyWTOPkzKT0SpsD5Ih6ToXou/a+fG2OH3/qQXKuIofP+8d6t993oRCWrFDNJVOEOEmotVhDKbsgzLnEgSrhisfnef8xNkaA/7f2KvSxDIDuOSRvG0678WCBjABjrM90NoajgOBgIwRr90kUUtHjH751kb21/3guALZC9Kz6IyMwoiAEX6UYCpl3gHvf/uReVR9rDXSACk3dS/yj+PJBC061MZM5QVF4hbEAXw0yJikHCmjDbXNhvwie5ovJ5wFCJwKCATG8lRAPdTpIcCbrCFvuY1b7YkkXVJUzo7qFxUU0/mF5S7UPyR3CNv/+OY6RqqcLDyqPXAbt1Wj5cMnIkZ0+2urxV9F80xBmihaJ/GJsHNsDswQZOTT1+6fTVtK630DNUKc1RCOpwYCizdXCJPHggFh0rChM+GljGDWsgMnaJwIHRBY5+v/M4+1naJ1MMZRmEY2aXNzJJsZTmMGL7ptGk1eXkwgBKKEaUNLnP7zqUXKUPpvMJ8s2iwIRDfXNHk2iMdP31RAz83aRS3tJ2h2uN0PCMjatw9kjCKChQiuwKlcpn5j3w70aHXi+0h1qeZqvvKBVjMqv3vh7T0s2IGliaxdWVMSnE3wwaduLKQFG6t0r5AxMHB3HW/P5PUVoPDtRIoJYySMsYXJ7dwNZZ2K6TS33ITw9yH8Ot4SoysfWZhapsNxYkWB/t7z+jrXIcyz1P74Mjs1Ilz2BwI6WZBz9MuaD9WZOasAEnjcAsXZHgLBNc5v/dNqauUcV2phxdZUhgs6m0RbdGCiX28S/0oLGsZ+leoahPPPFFZQW9xrtzFvePxZohDGvj9DHN4dWggExnJo4RlKGwgEdHP1W7oQ6eMWV7u8c2PzhbE0M5BLCkrpRwsgCY5+5YOe8F3gVsOvWoe9/8aivXTe+HyWLJrZpG0OZtaETYF9W9RU9rxrswnBgFI0lqxtBSaXdphk01U3EHiEbzpBAD6KthFjQL1v67cencfMm2gXZSPnyLAcsCdffCuje7cNTJJo36HjNO73S0TbAO0kB+IRaTNrJDnnnV7juWkw07PpIxPy6YnC7QSikn+iEOVT+G5ZhFomMvg7ITxQhgThUKYyLY8ZTTNpY6ZTBRpjb59OU1YdEGKB55knHKUbfoJj9lnXPPBs8vs74SxA4P0HAY/Du2+bWZ2YZYu8VVrbTB++rsBbFnDeWR9EC4zel+97mw7WSJ4/WR9KuOti8Vrk7mvmRcXv2lrza8rWGwh6aLL+8+mlDofA5H3WhioRHtiLWoVd4uiFDlIu7jW3d9B/PPWOWjIIE4m+OCsJ1cTe9dqaEzQ63E6BAAP8/2fvu+P0Ksu0//5WUMC66+q3KyEBe1l13aJibyuyrn5mZgICgjRFVEQUAREQXBCpKqhAyvT0hHQS0klID6SR6SWZTJLp/X3v73fd130/57yThIRkMvPOzMnvNznlPec5z3M/7b7umjnG2Ac+rsy3VgEfF/LwO3TBKZHHF+ySN12GiONFwSxZNcdmiox13dd6HGHdcs4lRfKXRTtZlbA/RHsXf4iAJK75XRxTcvHiBs3ZDRCpf8VMvea5dL+9BJHGk38JBbKPAgmwzL4+GX018tW0X8vv2wo/ywoZU1pmANPC/MMUtqhKLiitkMMIzxjejzb9qCiYx4UHeJbmYr52T4Ocf/1U0Yiw0BiZBombuCWkVrNHRnpz08iL731Oag/RrAUla+nK+Buw1RuoiwWLiSqTnJ0EBUBOg2/KiOl5WmTRlrrg9wjpsEuMFQAqOJsk09ZWZmgSwQQ2dnTJTyatl7MvYeRYZQqgDYBfpkZf9HDx8LmdFNMqFijjePnja2XfQaa7YXNshNlQvP6va2kKpZFjYR6HMggkdWyZHw7BZL6ckTPZ0qMUKvOIqIH05+SY/Po9S2VXbXNMeGFE1HEWswa364w6nQS9k1cSCgwaBULanaOv3VoPjGvXxrgALy1ywxOrlJlXgaAJb6AtxHqOe/CnbGiO1mku1NFc9XUk2h7c6uDI1msVfK3Xn1Ff21uAT9J9qj369u+flzdPKJJ56ptPiRZAggPIaIriJe5D0f6UkrbuPhVKKUhRwZZZT7iQS/eoAvnRX9dkWFQfWePkjlJA92XSQgXC2gGkOPvCxp0H/PN93CTS9U2d8t/3LSeYdF4AZq5YoyGI1JzFjASugFIFAPky9roZsmZno304c42OxgABpI9LdCirl5bW3rS8t6icaY0MWEKojvQi4IngFvS7LdgTkn8JBbKPAgmwzL4+GbU1wuaMlRWLKzbi52tb1RQWCcaxqCLVCPwMILG7oLhGz5ErjqsxN3fdxEFBLYebf1jIwwkZFTAGjU3d8vXfLQsMioIS9dFhND8FHbahAHhgI4HG6R+vLJbJy18xlWjEFJGJsC6Mf2/U9uqpNtykyrrROxPA8QFtZaYEGRpLSPgna2TXz9/+HANiaD+kpKc7LY/M2yPvuHI6tY+a344CBI0KnAOg6T6QztAxQAbK/dwdi2Xd7gYboKwDu5h1xHiavr6aURyR0Nzy2P1dngUAypusANNNpCJNOX2z/PkzjElGnVx7Dg3p3aXbpK/HJdwRO6oUtjb6uNdLVu5UOyB5P6HAaaRAbO10X9hgEhIhuTCUbZwf7uiTN19abEIfCm4oUEKglCJ5yxUlsntfO/cSq30wFUUZVs5RG5bxO/cQNZmIzCb0NTwWwCnuWPqJ5TsMUPT7bhzYoDxWAf/jPCXtXSn52l1L5A0TEJxnkllScB0CUMYahOO1T67m97UA+0hyOAYFOL6UtzjiCf4W+tCAnZN10rIy3Ss0FoNGFo7tLxoNvEjXetcko3/gQ/+N3y6Vfc1d5A0gOGFHh2utRgCwvp3YHpKmMHp5facKzwEg1beysFzB5JgSAEvyQkvr2o9oUXIjoUA2UCABltnQC6O+Ds5cULLrfAVyx51fUs6F1aR0utAWl3NxLaqU+7YdiqhnoFRv+O6Ao5/jVCWT/j08SVOX+6ZvlzflRXmoaK4IIECNEjRNZ4+fxFQUpokCI3PRvUul5oBrryIQBEYh+TcAFLC+C0yh9dfirfVmemTmr5d4wASaIZ0xvkA27iGDhyLmba5Rs1hlEmC2BA0ngCRAnAE51SZq0J8C1Vx6sJ533zBDSleXBxPodIp55jLGlYi0tXfLeRopkKkGINF2zYMfVcJtgPPM8QStUc5N1h2Mio67XGowVTKuwYIK5RO3zFNfX48aGY0zH2+mBYmN+QHohaSIhAKnhQIcvz52sRwz9YveV0a/VzGdDmf8Z+O6dE2NzlvMWZ9bmDOusbw9f4PWN0yDcGJ7DH61IDd6Gn73PYKAALdjPwUauAaSWNNAou8/9kIczPh8DYBSS4qEQ8ib/D/3LxUNQDR+ipxxCU3kg7mlBYO5/NFVgkBjePNo9QoVTE6UAhhHzk/w3KmGMcc//u7CQZHqxna56N4lFDKakJn9QKEjI4Fz7T4HljFYm5GWakKh3D9tm6RSNHfFl/xr/FYEMqP77CjOA76A3x7c3CTnljJn93mFFcrvAGA60LygpFwae2LzJunvhAJZRIEEWGZRZ4zWqvRfVJ0O2JgvXsw8Tu5jwJDbNAU5r7havrGo3h7nItt/wfbNwxf2qGznAvyOyLKX6gTBWAA0zoLGyTZzarEgLaa5JICAMzM4/sPlxfLkwl0qmfTv85gs/BF1T/4swyvFQvJ/5lcLtJ8UIOZZcBxPUJ2TLzc8uVY39f1NXTLh4ZXmFzNFIwKjHz1NiKaXmRD1NTWeNKt9y+VT5b4ZO6SzK57/UuXbZBjALYZhlJK7i7fL6ycUanh5MCIwzcXYYZnmq5lbpFEsp62ukJUvN0r+yjLJfWSlvPG7hap9xdgDg8zxxSBEGvEWDIwGg5giCAryv9O3CaLO+j+c4S8wsNFP/khyTCiQdRTgbALzH7kRYD8AcGpp1xGtACAAORvXv5yyXtdjTw+F+YYonQouc/Jl9S74nxE4hEbbuziwPF+fASr4rP5mL+gtv+HHUJifpMKc07mnNY8Divg5gSSKQt1YZEq6e/rkOw+sYLRX00pi/ruGEvsQrq98bIVkeH4kwkvvhFc/kuDscz1n7Gicss+itfNPi3bJ268oobDRBY55xcG1Qddl7Q8KJ3Vtz8mX866bKQgC5+OUn8SYMgf/oLnkQh3WaetDPO/vojHfXtIgyF0JvgcaSvwBVMIMFjzQRQv3xQfWq7c/+TWhwCBTIAGWg0zw5HNHUoCLMBfcaEHmc/dvabLIsBUytqQ6LLIqvUNktKIyaehyXxa8Q2YhLi3GXV5H0mpdyL0qekHw0NDSTslx3mSmJdHE1EVk9OFPkUczJUow3bcCm8xk+cKvF8muusMsNeMD/qHk+JopEANuvvEu2oK8lUwvwoitkCQzgTjuw7/lUHtKZr9YJed+f5qBO/pNMlokAy1A0gxGQQUFWt5k9Z2BL+21f3pB6g912OYNxpMscITeopagqxHg4dxrpmt5YG5V+xmivnrEynx5cuGOMEZRIt4Fd3O4rUt+U7JJ/v6yIvWvRL1COdB8TsiX102AKTbLwm+f+uUC2VXVzDLc38vKdIY9qmVyllAgCylgfoZYtyFAAsPd1tknd+SvV3PWnebq4MspIoDj33cfXqPAi+CLgW1gZaLCnNxJsqWMEcP7t9jLcWCnv5sVC9YXnY+4qUCX+4WXEb2LOwSi/hte1DmnBXAPwr1QXgCS1kh9MSUI9AW/TFhHBL9q893zNQTCqSseW61rTPx7vteFe8nJMShg/aG/OqBHH+uI007aVdsqX757kQFKrL1m5gpwafmR0Q/wuaegmWs89pBv/u9zsu8wUp+xv/mFKLZDfAzogHA067yKHVn5lBzuEhk3tULGFcIFiMASbkCqrSzlNfwr+Z1jNDm5nVBgCCmQAMshJH7yaVIgbOjRCmwbt8gK+BqoXwEldZDW6QJbUiXnlTCoz9QK+lnydd9EfNnldaYZjHP03gP+bMRu/HXRXo04SO0WNU8wnXSJOBh8bDC4Pms8ASdADQI33FqwRbq6PO+lfyM5ngoF0LdgA3D87G3zaapqAXFcy0ewOVkmPr9XEDER/eNmpGA6CSThu0SAxj6EJpHaaGgGvnznAtlUEaWVgUAC39Txow1wH8eoNRg9a3c32dgwf8rcSRqtEgwK6gWgeHvRFiuL7XBOBOUryEynpaG5V254Yo2+o8xm0HrSF1TrrIwOGZw3XVYgj8+LIg96mfHIuVFNk7OEAllIAUwAzIG+PkG07nOvLpGzIOjJmSLf+t0ynTM6rvUpcu+5f1hp/sfU8Ovcz2EqH8zvh5/dzUK9bN1RMMuwH7igyPcKzkd71IRIpolkKUf8j2f9eT/G554LwfiifVMv7JtpUYuDCQ8uV5/KeNAwBch5aBfXju888Lz0pvqClpVlG4o5ombJjTgF4v2E/tF11voBv7V1dcttRdvkTROKVcAI2sPH1a2VINDDOMTeoXu/ruXUVr71smL588I9HFI+HqLBEA0QfM+EDM5pROa5/iIeIhidVdHJoIVBkF4hyGXpprDgf5bWtoTxF29vcp5QIBsokADLbOiFUV0HbrRB2hsWZt7v6kvJ+yx4D81CADDLZWxJTYiQ9qO15ktnEuew8cbX7CAdBLG50YdPKf1xz0CD/pCSXfUt8slb51E7ZiaK2HDAxER50xgx1qXLGpk0b7Kc/4NZMv2F/jnMRnVHn1TjM8cFGcI/zNkZgiZoP+TAlJWbP7SNb7t8augzN0OFppLAk4wCQSf8KykceO+Ns2Tmeusv63/9NmptA4UH1IFjkz+RwfvTgt0Ck1WOi0h7Sun2FPnEzXOUcfaynNHI5Eqc7RBZt+eg+lP6+2RqvA3mV2YRCcFIf+veJVJ92CTwGWP9pMievJRQYHAooAx3SpZs2yf/oTkCOR/B4OvYz8uXJdvrorpgEqZFfvbMel0DCL4Y3ZkggD5vcGlo7YwJ90wrqfPOpq/OZ5/bzulTbyot3SLrdu+Xp5e+Ir+btlVunrhBbnpmo9xZtFWKV5bL3nqLyGnvYx57eeGWLx0xrSx/SymovOLxVbomQVPJdYpaMKwjuIZQDNrM3t5ovQnrhZcdUSY5OyoFfE0FDb2PuM/PWFsj4344g3sH9gfbCzRdFQTHJnCk9QjXXKzD+Pv3X86XPbWH2eco1y1a/Bv96hJ+1wHg/WlazTBgWMefrm2M8ncXVQWT2PNLqjU6/ntLqqQDS33yL6FAllIgAZZZ2jFJtZwCKbns+f0hj5ObgwBkuvbyI9Or+i3nZPbDeu1FncQRpkp3lWxVx3yXWMI0Jm6CxbyJ2HgYrAUbkZ7nFMrX7l0su2uoAfMgAXHg65tdvK7RuW9AJ1HxEfQK6RXtpKDPXxa+YgwB8kISLCq4B8BURo2RItEXgWHAb+anqH6Lefka3ffB2TukExZ2KTKiZD+cITkaIWNMimo/RO4p3UJG2FKJIBJsnCFZsKnemBCUd2TZbGPmt3r6euX+WTs0Z6ZqL1WLY8DYgDSYb4xLjMd//v7UCBxrUcn4yaRocpVtFGhs7VbXA58rsP7ImKO5k+TjN8+RFJb0AP5SgoidXI8RKItz/PW5z+hawLldoOajsK2N1lNrffwGztMiqAdM5382aYP8x60L5awJtDxAdFaAXE9hgrVFrVjGT5RP3rpAJj5fJn19XDcoiOLegzK1vnaMfxJm85c/tlLXLxWIqV8lTfshGNN25RTKtx9YIT09PbF2Z1vvDX194mPCrUu0Vhn9Hq23eB75iy++ZzHHTV6BCgTRp7RoIf1dsEHAD20lNZZIM3JHwUbpUe+bAV5focUWkX+ZUW1uPzB7ZWo1phgBsKySCcv2q3whxKYY+m5IapBQIIMCCbDMIEdykW0UwIb8t90dNAMpqTAtJZ3YxxW5z2WZbDjQoQwENg7fxP14am3iprR57yH5xM/mcjOaUGwSZWq8wNyrhDmvyMwsjdEx85lzvlssN09aJwfauiNIYc78Wkf9D9+JMSWnVumR87Z3otFIG5aiPxY0B6qJDEGWoDGcxCA4ufCLxbnlGoMJk2o2CcQQwe8Hf1knB5p83NDkNbi/2Hdx4Cn6Jx7Ex3Nrcnw8MH27IE2ImtmqH+4UZVjAMI+7rlQjOSo3YNpEPdg3XrWzUmnZs79FvnIHGCFPW4I2WKJu5N4cP1nbDIB9Tm6xVGlC+FctNfkxoUBWUKCvV+SjN81SoQxdCrCWUjCnGssJDJzytyU0bQV4wxq/v6VX89Dquovnde11v2v4TUO7ny95D66UGs05zHnqQp36li7NcXvTxPXy77c8a8IZrg2uqXITdggO+R3OP6711Crimc/dukDKMedM+wrCuoaKU9wsCWxxueyPq9RMXs0uPeWRacJcW/bNexdLb29vBqiMQFRWdF2WVML61dZSX6u1n00QQbql5FBrt9wyeZMKiXWMmZmrRuV2QA9rpODyApCJIGzUKH/85rny4iuwjrJvhs3i5EnhFjm+FWxs7JAxxXsVQMIyCwEKPYDPBcWVKkx/cof51Q/A90++5smbCQWOTYEEWB6bNskv2UCBtMiulk4ZZ87rqrFELsuiSjm/iNFhETHt/i3mc6Cbe0ADp9wCX/BxhJ/LvaWb5Y3QeqmvBYOqkBGikz+YI2xGkKKDAVGJdA5Cx+fL26/Ml4fnviRd3a59i0k8VbIdgZUQru6UWzBSCohroS3SnojMWlcj51xSRABpgZWowSOTiL5Bf7wOkXxNOv31e5bK9ioLsmRMQv892pkRSitcW0LTJYwFjgvrv1RaZq+tjkxtAWY9uFBukVx03yJ73t9jAT62vIeOxTjiPoy33vejOdTG5hQSQJsJsDLg+s18+fnEdZEfUf8P+IeSY0KBrKFAShZurtX5Am2dr5lq4prDwFqYS/987XRp6ei2WnMe5j20wvLYWuAbc1PA85jzKItazQL55C/my8X3Pqe5aMddO03OHM/I37p2mz8nvk/hEM0e3RLFBTp4FnMNZeJZBA5zK5V/unqGbEDAIP1H4OEaJV8vcASQxTrEMhEIztqsaS2Y7uprdy+Wtu7Y3mClJoejUCCscWZWikecB7DHEdvvkTk71DoFY4N7AiN/q0DCQL2OPayjGiWcgfnQ3xBC3l2yWbq66aOp8t+gPT9KnV7LLasrRgyEEQ9ta2UMCcSSKKnQ+BLgdRxUjiktk12Hzd82tP21fDB5NqHA6adAAixPP42TL5wCBdQbIi1y4dwaXXCx2AJc4o9mIgCYVfK1Rfv5FV1sI83fKXxaX9Xi0vFosr2aRxBmUGRayGSQIQLTUaQgJgReAbOSZ5Ju0yy950ezpWBlVZBGc39wZgSfTZgK7zeX/Ou1oT/QizTjcdGmeg20pAw2iIwAACAASURBVCZxFkFVGUYzW3PG8IM/nS3PvljJQDxxxsAKBIDTDV7Lt/6IacCdYfH+CpUQkca2Dk0Zon5euSWm4YC2dIp87tcLY49Gfes+nMcClKQBxzKiySpYNa0lxhsYVB1blorkvTfOkfZeakecPk7H5JhQICspYAMV+YBVQBIYf+YGJJgjGLitcGNGWpDtFQyY5UCB1gtuSkrrAWibXCPlFgs6jxCFFYI/A3m6XgCQIkexWjl4ORRMBRNYMzvHvCZ4Jdg8K+cZGXP1dNlb36rLtzYL//kfiJ/uk3kbajTaLd0pHNwUWB3z5au/XSLtXdEagbXh1deHrOzVwauUCmQjK6XwYbtfsqpC3vujmUHIAJNmHWeh/2h15Hu5C4XxDIQG8KXcWnFQi9UtI3RNKspVEj56EicKLI1fEZH/WlCvfA2iwIK/Ob+4RsYVl8m5xVUKMj89pzbsJS64OImvJq8kFDitFEiA5Wklb1L4QFAAG+vdGw+pBO8CLLSFMBGpkjFFXGwZzKdaKltgzhhW/gHbkLmxG7hUjiElECg/PGeXvPV7pWryCAYFpojK8JvGSjcp01ydkTPR8hS6mSzSRcyTRVvqbKNAvbHB0CQTN/VTA0HAYV+G96nRSClFWKb9nRZZvr1B3nFFkUqbz8yZSNCPpNU5BfKOq0rksfk7pc8TSqf7QmoAB3eZGmJ+L6K/f9fr4QQl+GRH9apPF/ofSbM1iBMk33mT5S3fLZD9MLk1MKtv2Tjykl7tWHWwVf7+ilKVtIOhRWobMELOUJ85nv4/y7bURsWkIV3vX9/o5+QsoUB2UIBz6KXqJjnru0Vy5vjJOn/o28i8lKrhy50kb7yslCanPq7TIrdN2ajCGzdXJFC0IFcGHlTgFE90H9bqSPuoIBEWAAZsHXASYEQgU++jLACPnIm6vpwxvoDrTm6+fOIXc6Snx3JyBgFYfJ0QWbG9Tt72XUQhjTSgmM9fu3shQaWlwYjWn+zoqWysBWlk65wu5tQqLt5ar+mYsB5DC+396utmdM21UwULYU0tkLddli8PPPuyBlzTb/TZTmGdgkN/K5eToY/XH3tDTXtKwWQQniOHZWGl+ltqPImSCvn1+kPBZcaqcjKfTd5JKHBaKZAAy9NK3qTwgaAAwMPq+o4AJmECS2f2Kjm3OMr19MTOZkVj4N8HbNG1/GSqOUOhJgllu1JS29gmCBkPRggMkDP79JUh0FQGAn46IaiMg4ICBQkX3r5QFm6utzD3KNmizA1YIwaiF4auDAdkRn6tCAKzBvJYf7/4ygF5+1VgRpnXDiZMP560UZpau9hv3gR9MVaAa0L7aSejDziH6ECNRxRTc7BNZm6olWeW7pHfz9oetNiqDVEzNzK5P3rqBSsOTCbej33f69Xv6O377/uWGpA0/1EzrSbTS+b0uifWki7aBq+f17dfwcllQoEspMCP/8o0OxjXr9PUISaEy4HZaoFAgHLpIyti0zIl3T1pufBXC8y0lNpFBw84QjPI9QA5CGk5AvNTrMkUAnL+QACEtdt9HFWjmGe5DN101YIEUTPKZ7UcPJc3RfcAABYEe4vmN+e5r2EGMVUQ9tbLLJp1br5cePtiaWqniwSWIzzv8z8Luyp7qhT2Y66pC7buk8/ctpCpnqB99jQh8GUNANNyU0JAgLRQIV0YBQ25Dz4vNQcth7FFAI/6wtbuAaUAxwj4FwBI8Db0r0RKNeatHFdUq+nVltd3K6KN6jOgFUkKSygwIBRIgOWAkDEp5HRRgAsowrOLfGhmVUg1MragTMZqGhIuvDCHvXhxnWaCwDsqtxyA1TcUEQBm5oaP3wEU5m89IB+4YXqUIxH+fCqRpkTUNzgwO/wDCKU5FTY8PIsNERujMiWOZU4XYYdJuQRhXllqjcm0wRQpdt/otb3qoJx79VT55u+WC5JegztTD0XXBCPung4Q9GNkzhT62Yu08sL3g3iazN+sF+vl07fOZx+DYbEAHzCFZtoDSsnPyitUfy70+V8X74qYxVAf99+MPuxMJepUtLLcpO2mNcktInjV7xG0jr1mqhxu62IBBrK1PUdrVPSZ5CyhwNBTwMYrKtLY3Clvu3IqhXMTLAUHzLwtGBYAIiwB1u5CVMxoHa491CkX3IAUQ2Zaqiau0Tp7Ri41n+oXCYBhkZvxvIJPFQjSEgDlc63mtwgizWTWtZk+B90/EnVUs3sE+cmXt3y3RKob27nOoGFhToYFSy0mlm/fJ2++vFAuvG2eNLfBf9R+13nra93Qd1F214A0W7Blv+Y3Vs2j9ZMKeU1goFrv0E+29+I3016jz2EyO3+LRe8+Yu30/oj6MPTXqRDIx39a5OLF+9StR/NVhkCFAJl7BalG3jutXNPUHG08nUoVkncTCgw0BRJgOdAUTcobWAr4JovABy8c0PxOY4qRx5Kht93PckwJfBKqpBIJyAb8X79NxTYdgg7faFLS2dsn95ZskbdeVhrAhUrB3XQqBAmAJD4ClXyGWjYwT5+9bb7M21znsecGvDXDqsB+GzwuVSMd08xpe0IeMVEmDX1DgBZn1iL/Qw4rZ07xjPejU8fu4UEVKFOq3NTVI3m/XypIJ+IBPIK2I5jbWXAPixZMzSLB5wMzX6JJLCvgHzviiJ8PNrfJ/716qgkiyLRSM8JUJmCQYeY3c32NVlKLVPr4Wf82HfGZ5EZCgSygQGQq+sDsnQR7llNQgZ65FlDjlK8CncgOke+W17fIe344S9dVpishQMTcDIHUYiBC7yEqqM5RPsv5TN9l+Fr+603PyvVPviCPPrtL8ldWyFOLd6u5O1KREIBS4wWhkgJU1YhNVu3lbYXQWuIf6xcEVDo/YVaJ9Ulkw95GaWnndXg+nQ6m+ryX/H8sCmCf/Mzt8xmt3TTL6EeNzp2LVDH5qu12baUe/XcbY2+9FFrm7dLd3RsNK/sgV1IKE/Xcl9ZjVei13kd0eElLZWun8i/gYyAk9yCFiHyPc2gyb1x9wErHG9yPXuvnkucTCgwGBRJgORhUTr5x0hTgOk4G+dmaVo0Eq+YiRdUyptSd22kaiwX50ZdaI63QSX/1NbyoFYwz8L1SeahDrnp0VSy4g0UBtDQlkI5ig3Ppqm92ypwg+AwkrjmF8tGb58gzz70iXeA7XLKpAAjfY5Jn8/zQCgdNl/nyZRKCm9FA74uvgVLD8lGnFzby1rYO+cyti8ykzvpUBQRkUNmvyHOXyaiCucU97+9v/+9SaWxuZ/RWGz9Bwx76WeSyR1bSXA8MsJlyqRDCACVA5oSHVmTSNfZ+5g/JVUKB7KSAGgPYPIBw7n0/nKFzzOeMr486f9QPMl8KVpUfoRGEH/P/3LdE/i6Pc1BzYuZGJrDUUBbQ9FHBBYV5qqHMmyyfuOVZuXnyRs1n2dhKywaf/6CcnqdF1uzcJ/9wObWgeBdrtdYRGjBzd3j3D2ZTIpWdJB+0WgX64cTWJr9Hb0gjLH7zfcuFfPYgb/cSoqfS0t3Tp/lDP3HzHBUMMMeoR9qliXOU9xd9EwkQILjl+sw1+orHV9Hs1QQAkSAAJIrv66eHZNrEtMgTO1rV7FWDEsbAJIAlLLMgTF9Q1aGVICkJdk9PrZJSEwqcGgUSYHlq9EvePs0U0E3FNpj2lMgHppkEr6Q6pBvBYqwSvtIK+dr8OuYQU0lgHHadnopa1QzDRRsR7m/YfUA+fwfMJSfqBnj2eGgpY74eGtiH0Q/BoNAHCBtkoUYn1GfzJgvC48N/r6m9O2zOaA1MPHXzg7aOu401klJyXkR1Cs/YJu51Pz2UGVmlYhx+8/4VFAjANG88UiFMNEYSJniFjCbpQgOkpDGASTM59CuZGdz/p2umCiIWOrMVGBrrlDkbqjUqofqHqRCC0QtpZkvTOwQl2tcMZsP72/rayohrSUZWbyStGUkU0OFqpq04n7G2ghpBy08LrRMBAXzSae1x/nXTpQNZ6vUfxj3HPt6fu75KvnrXIjnjkkI5+zv5IZ8sgCVyFGL+/cN38+WLdy6WO/I3yJwXa+Rgm62h7m/t5fpc8jXWvli0am+G2wPqh3J1viJFRW6+VMNPb5T/0zUo0NRcD2Ig0shrexnAZbRnY1Xj77Q+aW7rlT/MeknOu35acCNRmk+gaSvOda3VdCHsC/ejVVNYrM3QYuZNkc/dvkDW7TkQlY9+wscsv/RgdxvMYN0EFpZX55YyKqxrK98/rVw6lTQxTaUTb7Arm3wvocBxKJAAy+MQKPk5CyigCyg0dCm5Yc0BNRlB0B41h4UvQkmlnFvINCTQZpbBHFalozFQdZqaQeY9Wuxd6hrMMFNpmbqmSt5/41wFl2Bu9M8illLSTaYEWinNoxY30YJfiAKUfPn7y4rkZ5M2yM56RIbjJuh7C4APznUzts3Zf9NHKfZVKkT3Tz99ThPZB73YPy/coxFelXnR/KRRv2jwBwgMzBeMfQxtCINH4FoZHktloEyy+v5MkfH3r2ACd/hcasekpKWjU8ZdP92Y6XwVMtBHiKlr8D6Y7UnLy2P9GY1BHftW1qATKvlgQoHXSAGuRzZ+DWB+6Y5FpgW0VBxqZs61E9qo1+WVyD1Tt9uK54IVBwdc1w62dMiSbfsk//lXdK5MXl4mz20/oJFl+zTKp7s4RBVGXbw+vpb7r77GKn+f7pMP/XiWWSKY9QnWaTWH5XxfsdNSYHkBo/LIvol6CGe275DQpIr7sOOnNK1x9Ie0yJ7aw6pJhpaY6y/9bpXWKqg1gZ0BR6YUMUGtBW+ClhLCvw/8ZJaUrq0wdwSC2Hg/e98jOrsNhNPaa/h2VWuv8i8KKDUYYZVqKOHmo64+pRVy/eoDQWCuddT/kv37tHZOUvhJUyABlidNuuTFwaIA1lBfTBfWtaoJ7HnF1eK5npB+BCDTrx/a3jwwscBPsIFaN98s9ejbKBd+/I70JH9b8oqMuXa6Mh/xwD4aQdR8gVTiDeZEtVtuWkWGRU1kJ1Aa/uW7FsvUNRXS03v0zSUA25gkP6rn0d85weaOssdSsr+lU975vSL6VFquO2VU8hjwAwyOm+198tZ5kvv7VfLFOxfKmy6jX6T/BgBKLTRBqWs3/uF7JfLMsleodEmL/PCvLzBgCaIVWjRh5OJzvy6U943fLo0CmJifjvevM8CjrKOS5g5HCmhQtBR920w4houNZYdUGMNAOxSkIDKs+0HiPoBG7WEGrXK5GTRemAecC0YQu3EkgBCao/ejW1xrpuXEtGjBOiAtkvcgTNVN8GP+8ypUMv/5tXsa+pU8Ci8z+gP7TrT3sI+4V/o5lXJp6U31ybS1lfLV3ywOAgbsiVgzNQJ7LECTCl7jkX7VWmSSajUh7MP6PPaa6eoj29vHQcb90fuD9dJhohWJ18mfOfWjftMHqheXFnnspWbVVsLk1U1hASiDJVZRpcyvbrNBHdGPsNgLSo4JBbKHAgmwzJ6+SGpyFApww4k4ha6+lHxweo2cX1ymgXywACNiGpzeaUpSJp+eVZPJWByl3AG7Zeu81xPHjAXffnDNJsLjPzT7ZXnn90sjXw/TdhFgAnRYFEJspAo4GSgGgMI3VzyDTRYb5q9LtkjFYZhduWlsRC9tJ+oQ6hFrud2L3UlO+1MgLfLLKRsU6IH+NFd2bSX8dein9Z7rp8n6vTStYv+npKs7JX9btkc+ehM0GwSZrwPTA78sjVwIAUIESr9y9xIpWF5OoYJpPtD/+AaZJwJTaK4rG5rZpch5Z8oeMs4u1HAzwf4NSq4TCmQbBVzbntIVjLVLyVWPryZww7qn8weaQa6NyHcJ0HDtn9cEIWJaemxOAL/44tZrQbyszWk+w1/5XQcZ/oYWEi7wHoEH7kdre0o+fvM8m5dciwF2vX4AwPVNndlG6EGvT6AzvqwX3DCdvOF3GwLVja1yd8lWGXNdiZoT67pnfe+WIKAxAijBCkRNW+GGYEGYELTH+wBr7j9dVSq/n7tV2rvRc9FmHb7r1VJbH+9nBlZifQeOZFyfM8tDrT4/F6lEKuTcknIZV1wmEJqra48F8vnwtCozg8W7Plcyy0muEgpkEwUSYJlNvZHU5UgKKINgC71tDDevP6yJgxG8R30QCuljqSaxMCUpqpaV+9pizMWRxQ7knUjCHV/0bRNzVsl2Ut9c4C9599QtGvVTo9iZuasDDfe5VIk4gIUFiUD6CvgJuST2TIt8d07eFNViFa6okJZO2yAzGhnd80094+fk4qgUaO9Jy9u/R1CoWmTLZeeaCRzh61h90JlIM+OKEbmvV+RPC3bKP15ZrBoX9KVqXiBNR1qaHAJU9KUDVWeiyDCBoWZQJ9Thsfkvh8A/+AyZXU+j4jKE+Fg8atOSmwkFhpwCOk2wxru20uYNDsgRi0T1XBM5B90PXYOz2Jq5qfywD3rz0fO1t5/mKYBNNNsEMPa9/oTAba2W1cvXbX08nZJZG6rU39OtEXzeYr2GO8PHb54b6tS/7NF3TZPjQOpwQuFXZ2e3FK8sl/+6dxnTN6nQjUI8rHthf7RzrJkBPFo6kagfqNWEhcndpdvkcGdPGFv4bIYQwcccOsTyVWIt9WdcRHe6+gv1WbW/M/hWnl9cQ9PXokrLZ0m+5uZ1jZGcxOoXB+mnq35JuQkFTpYCCbA8Wcol7w0SBQgqlXnWDSklqxu6gg8CtJSIBuvH84uq1QfzB2sGxwwJmkjdsLDggyJ6gXv9GXsyO/pM7Lf2jh65f+5L8q6rkb/NEjfnlgRJPbWU8TxqU+QNGpyAUlowXZDSgpmBqRj8SN52eYl8/49rZOn2evPbiyLuKYOklbA6DlIvDtfPzNtQo5plDyACxhamWA4MARJnvlAZMZHsYGsux4D3+b7mHrnkYTOfswTt7F/6/3hgEtxTv034lcHvNgQvyZfP/moxh1gwz4u01HG+2Rnh4Ur3pN6jjQK+HnmAF4KOu4q3qPDF10E/xoNYwS3AwUCYfuGEdMSlz8MwN+yZcK2PYp22OaXvxPPlsk67apvlXVdNlTPykO7HNKgxKxOsD4/O2xFpyEZbV2a0NxPk60/pXulJizy/rV6ufnytvP27JSo41TUV9DTzf4J1AkW12hg/WSBY1fNcCtv0XAV1k/S9d109TR6cuV3aNNJNtAfrPh0GgdcpWjtRLx8fQbNpguyM5gzQBb6F9fpHaw9pjIixReUyzgTkag5bWKnCc5yrkNzHoq77Ec8xQNVJikkoMKAUSIDlgJIzKWygKaCbvksWdeWnP86n51TLmKIochpMSfBHh/cqGTe1SppUczfQNcosz+tHbh+bExd97lK2AQS/CvMlwiah96Jn27pT8vi83XLetWBYaB6pTJRqtTya6BSBr51qM3Ppa0nGJl/egMh445nWAu/5uzDRvCV/s0bA49dc+4tKUNeV2aLkKk6Bu0o3R4F3Yn3hTM9X7lyiHElEyXifR/0bmJW0yOz11drP1EaibxGpkubO0Hio+Zfn14uZyr750kLZUdsUr55zQ+HoPmaQwJNRynw8uUookE0UiDPzeo7/bODi0N6VkrHXTVPggTXN5we1/pMYCC1nis6pqF0+9iNgob/FyuUpNWmcmw42olJ8jY7upGRr+WHOXU0xwnUZ5pieUgjWB+N+OEPauunrGb07ms9AW+476/c0yC/ztwii+nKPAg0pQMOayj5mMCQVmgbADgBvbgQmaFOrHfi85+bLmOumymPzd0pbVyzwj4MxkN6kbuzTqC9sSFj9bBWPjZPoyYE7Q/GoTnt3j7y/hKlE3Pz1vJIyajCLKSz/5Jwa6fOh2Y8P8nkycDVLSkooMDAUSIDlwNAxKeW0UcAZ9egDAG8PbT1kQLJKzptaqYsxoqp5QmH4XT69u8nW3jiDz43nSI1iVP5QnHFLS2kwnolL96opFTZM3WiRG802UEh1uflyM8bm6n6YZLq4AbsvpppvwnQor0Ajjd408UVZ9VJttFn1A8Jou258+D+2oeE+8o5FG7Hxf/EbSjh/aSioOPDfvOaJVWRmQ666KG0IGJ9Jy8qUMviykyIwpHbD78efaWrt0uTrHsQJfed97QwU+5kaETBd907bGn1Emzq8ae10wdHPB7oHj1bu0e4N9HeT8gaOAvnPlwUA6XPD1zUCugJ5309mSm9PfCC9lrlBTSRqrPtCWPiiNuD+9DXl8pbLpwW/aMxPmuRyjnqArYWb6/XFYTPOvKI46jlpFy4jMmT8Tnrhfzxv+3T8WdxNpWTFy/Xy06c3KJhUq5zYHoZ9iWtgJDxVoGmaYD03lwHQ28EkTWHz5WM/my1PL31F/dk9tzOr8Fr6v1+lB/wyPr5AFCLESXtaBJpKDUSII4TjSJ2mAnKawd6/5VCoDfvD29VPaBKeSk4SCgw9BRJgOfR9kNTghClgi2lapLw1rQsyEgfTDLbCosVSi4m0Ixct3JdRsjP8OAYlYsYTQ3Ohe7mZX+m5aZuWba2Ti+5dohvv36kGy8yELJebm2MC4KhJEMCPhuWPosriWsOv5zCfG96B6ey515bKD/6yVuZurJHWLvPPs+azPmAUfBMzDSt3NmMkIiYk8jGN/FO0KBY0NEQdoK9e/8T6wEiCdugHAj4yOSt3xMeYCTB8z49JmO0XkgXjT89Ssnz7PjWDhnkzmCVnvBxo+rfAQHWb1J2FZIL8AWru4BQTxoUTanA+y6+QCY6kJoP57eRbJ0MBsOX/+ctn1SoDuYAdVPrccPDx0NwdBD6unTrRj1lQnjAswwkLaOnslRv/us6sRcyiwEw2kXMY4AjzFevwnaWWAsWioZ5oFYbyOTRX90Rf0rUyPjfjewDXnGCd0Y9OuqilRc1Q4UKA6Nb/fO00NeXXQDuej9eEpG71oRrf4LtOwZ370EaCtykE8cjxnFsg//PbxbJ48z6z/CH1uL/7+VBSNPPbSiYlMoanBZgSkW8sqtWggwCSF1jAHrjygKdR957SMilr8X6IdU4aEHpw0qFktiS5SihwYhRIgOWJ0Sl5asgpYBtc2MxS8p2lDSrdG1tSo87uLunTiLHFVXpv2yHmtNTN0NIysCnRhjnkTbMK2N6jV9gkUWfce6m6SUHg277LTRXmVsrIWCJuj0bo9wguAYBgJlRkPiku7QVjRFMj3dhzpsibLimSr9yzWB6c/ZJsrzp8RAAMVMjr5iDSgVJ8M2fFYxugtWs4Hx6cuSMwNJCWq+bYUsPg+onFO9k8G5c8xMyNBWqUGAFVsh+NvZfrWuWtl5KZ0uA9E9yHCP1FEHv2JfmyYW8jwSjAqgNTCzjBDwyv/308hYE1SNX37/pxkD6bfOYUKbDy5YYAKHUeTpgc5iUAJv7eflWxNLTafIsJxV7t0zpf9b9of9FL08Kt23NAPvCTOXLmeAbYOiNnos1LBt7CdwEoUafrnlirAsug9WRBr/b5of/NhV+2LvVZuzMFL1ztI1pxP4hrCF+qPCy/n7NTvnzPEnnTJaQH6KJCTd2D4LoBk3/uP0ozzUEZ34sMtJvLgdIW5yYMxf4HYej2ymalm/cTjkHmlkHzaJ0dOkKjDjE/Xa1fSnYc6pAxJYz+imiwEIS7G49qMEsr5f8trrN3vZNs17UUPZl9NHQtTL6cUKA/BRJg2Z8iyXXWUUA3atPiYV32v5kVLWo6cm4x8j8haE9ZWKw1D1RJhfxs7cFMv0es80FCnQ0bD8jNeqgWtd/GyEtKLZs7euSJBTvlozfNlTMnTGYAGWNqsGE7UKT2ywEk/H/IBGGD1mfsWiPujbeN3qTIKGfs9bPk2ifWyuTlr0jV/maLOhrRiuAyxmyYaY93jPePXmfdaHptFdq896AG6SDdJhtziyM1Jx/56Rzp7jEZPlJ/oC+ND8gA3c4bYPi5f206LZ+/Y6EyWwi8BCn9GeMLNAgFQCUEAPjuzydtJGmDTyz6IibJfm1NGvqndVBbG6w2GE0ZQz8MolOrrpeZ0RdaZOb3T+0rydunjQKYN+k+XYOQHxamry44Q5CXsJ7lPqPz5sdPvWDrabRenWjdYOqv/1IiHT3d8ospm+QNntYiNh9VYwpQZOlFEEjomr+sibkXGPDywXeiFRiS52J0sjkXBFdHNW/lvKk80C4Fy/fKtU+sl3HXlXKPgVVMDGijf143gT6Qul5CMAcNr5q0MnWWgk0Fj4UBoDM1k6UTycmXf7lprvxx/i7B/od174i1QvdPtiMAzCGh5dE/qs43NhZ87f/F2kMaZBCmsBcU12jKNAWYlssSJrHTy9utB1iuCyxcuOt8w9G/mtxNKDB0FEiA5dDRPvnyCVAg7M04SaUlLNJp0dxOH5tRzZyWhZXBRwG+lpAAYnF+z9RKaQhBfLj5EKiSYTmBKpzWR6JNot9nbJMnosBvMSAnIpDgX/7oKnnjpcUGciAlpsSXGzclvQ5QmPcN0Ue5ocOsE5FHfZP/uzyYyDIAkEaXVQk9tZwXXD9LLn14jfxtcZnsqKa02OuTiQasjg6cDDD3a9mwukQ3/Nsv5yrjBJqBkVWtpQL5ImWUrv7TagWLztSEMYuWeu47D6aTpkYFz4BZgimdSuTNDFbLN98tMGYfvHGm+Q+xLB0WBjAzvjOsqBpV1hmtozJJI6GBUVOTs5OmAMHM3vpmOeeSIp0vsNrQtczWPEbKzlfri5dqW8J6edxPYozFJi4ul75cJx+8YU7IJxs0ZwokDTypywGtC+6dto1IMo2cmQSnKGc4DF/Wkfui08rrrXMT61aaVjN/eW63XP7YSjn/+qnmDoD1MNLYqgBTAxlxjYQQgPsNhHD80/XNwGWgq5oSUwBKDeckecsl+fLdR1cLXA20e9K9oZuOulZ45WNH3YZi10Nz6gJA7o0YHQe7euTdJXTZUV6lEOeRCw8srz40vUo6gmtmbO+PjdWhaU/y1YQCx6dAAiyPT6PkiSGmgG90QUmj2h/mp7pr06GQaoRaywo5v4hO8Fis4bPw0PbD9BfUTZ+LtOatCgUPZCnpWgAAIABJREFUcQPjbFCKUtmoapFZJe75ffhq4N/Bli55cvEe+fRtC3STh7QXAIiRCg1o5hWZRJkmSgCTYVM3jadKmjWPIhkFT32h5plIf6HPTdbcbe+4cqp8/Z6lclvhZpm2tlLK97dqXbxuWslUPw3U0JP4pGswb1O9AnDQFswT03+QtqAjgCZAfkevqyrhi+QMBT6rHjGh73BS1dAuf39FcegnlPM6pTHKjUzJlr9UR5PowCUZE5iiqfRJN2qwXwyDIxrDoQo+sGPPhN9O9cTKDEX7t2Jz6VQ/kbw/CBSwDrxl0gaCGoAR+JoD4KnGi0esbf9931JdUU+kVphWPjYaDnXqPEYZtBbg8czxkaUHfKz9e2+/okRmr6/VAgAYWE6KmYu90BOpxBA+w2o6aCOSKd/froGKbivcKt+47zl55/eRDsRz+TLdFfcQaiOx/lGLzBgAmi5k/GTNz6sCzDz6oVIQQIGn+1CClmE/ypkin75tkfx18R5pbO3mrpix7kVrX+i0uPDSaB4JqwIyGzoKx8YXt4SUPPpykwJJaCjBoyBGBMDkmBIE7KnWAIR3bDpoYxj7PxsWtWvompN8OaHAiVAgAZYnQqXkmaGjgC3MHpEUEmH8mdGS7GnpUUd3+imUqyksnN/pr1AhMJP9xMxq6dE9Jhg7DV17jvLlsHEYcxJtIJbTrZ+20ovAdqNbDqSYaRHkVwPYu+AHFjDBwvMriARogcbNTMlUO6l5M2FOFjFLbqoEhuB1EwCkHOhE5p/ODID5YiTEQvnnK0vlonuek9tLtsqqnYyK6PUc/seUXPX4avUXouldBMxBT9AP9PrCrQuloqGVfWJMjrY9dFTEfH7jvmVmVutaZIJJJoAnuP/BX9aRdDETWBSlohF0eWC6spfCgQzhJKIBWhIx5D6YB74toBM1SWTSou6ImLaB/2pS4kBQgH1lwrWUyKGObvm/V0/N0CY6MDl7/CQKZXJLZPEW+KedyL9ejcT9x/l75B8uL6bVBgRvHkxLQaWtge4zmDNFPnPbQinbZ9YbOrZhomm7klY6Uwt4IjUZqmdW72yUOwo2q7DwHVeVKHB24HdmTrGubVjno3Uf+wXXQAfg0T5h65nSbxItPNynf0KBnJFDU2bff7Cejrt+pvyqcGtIpWSiXwNWBg5BTsRICEDtSPpGyyFKMIA/VESNfVeHg1Wur69P/m1WnQJIxILwKLAI1kOtZZWMKd6rfA3a63yObiq6D5AeNIuNfSQ5TSiQRRRIgGUWdUZSlWNRwDcRHHkeNpG0yKXLGgKQHFfI8N0aXa2UuS3hxzC1vCNWuKccid0a8lMHkV6RWJuVcbH7xsRws7LIcLbZ6k/YfFMiy3c0yE1Pr5ex182ghN18KM/IReTYggCSVDumoJMMgV6rVJ5RZMG0uRmTnqt2wEybTNqMd5y5AzDFN7736ErpDbuit2l4HjHWOnp65RO/nB/8Hkk3MJwGys0k7+1XTJWileUO/wgytdnenyJMn0ApP9+n7ybM+9A3AKrjrp8uTe2U2uvr8X7Hjai4LCeqzVcR1eg2dvZKbVuvVLX2SnVbWg519Uh7T5Tf1RujoFnb7HdO7sh5wgmCpOz7O/qkorVH/+raDGiGxeTkvpG8dRopgK7TIRTBjb8s2KHzDnOQgp4Czf2LuQP/R4Cij988V/r6jj+ADrf1yH/8Yl5Yv1De2bkT7Zpz0TVt+O3NlxbLQ7NfFowlaqCs7fYpZ/iP/+XTSLPXUPSVj61iEKQJFj1crTKw5nNdI40dRPIe1if8hTXf1kDcU+GlHqN0WASd+ep6AQEc9gjksUQKEgghCZXQyWblocRjf8fpGAlcXajWfxGMXePF+MuvgSYD+yjrxHGRklmV7VGQnhJYVyE2BLWVCiwLK5WfQR18LIEuvR4Ezkxh2bRYewe20klpCQVOiQIJsDwl8iUvZwMFFtd1qLQPZiRIMKzmJcV7LaBPhV5/Y8E+SpQzJJ4jf2EGyFy9q0E38XHXTlNmgJJngMOIgcDmD/NZZQ7UtCkKoQ+fSzIMUTRaMhWxoEDuT+PAM69A7irdbJt7FGKdiGj40D3OmzQ0d8qHbpoj5+QwuiGl+lGQCQWbRrucB5bLvsOdselBELOvuUvecXWpMWaWXiQvX84IofjJsKmJnbFcsUKy8NT7Eu3rU4Z7U2OPTNxzWO7c2CSXPH9AvvhsjXxkOiMgQkLvknmV1luY/Q9Mr5BvLNovN6w5KE/valPgGTFP/Ea4Vv7TTY3xG/+AD/EMtZMi7T1pmVPdKT9Ze1A+N6dG3lOE9aGCpmfIF1dcJReUVsmnn90nN65pkKkVrdIKc2bohPVjVm6gOnzoyLA6oxgxr6yj1kXfxVmfVLT0yZM7muU3mw7LPZtAk0Ny1+YmuXvjYbl/m/srhw8c44QBS/hjSpbXd8sze5r17297muTp3S3yzO52mbizRZ7a0yrP7GrRe3/bzSN+f7W/p15p1t/bumkNYtU3uh6jSoN9O6qUdKdEPvazOSF4jkfJdrBDN4DJ6iKA/tFX0/E1iJV3xv3qPyIoEOadBTrLKQyCN4BJBUO5U+TC2+fLy1VRbuTBJsHJfy8TsPkY/e30bTRhVe2jt9MEZWqWD2DNP65PoBHXLNAav+m+EQSMtp/Yu0HoZtYy77qmRG7424uy8qV60zz6nDn5lmX9mzr4vJ0puWhhHYFkzPwVgm/k3YalFdanhTVt2qzhYJGS9fRPKjgkFEiA5ZCQPfnoQFEA6zaEeBfO3Sdj1QmeQBKR1rBgjzOJIEDnuoZONR/EO2Q2BqoW2VwOmWTIfyEZfmHXPvlN4Vb5xC3zTMpPCb+CSpgvWZ44BY5qNkswGZgEZSLgZ+PAM2Iw8Ixq3XInqdbyXVdN7QeNqCmOqOUbbnQn684CY0o++0BLl+bUgx+RB6bQiK5gsjxSpPl+vfN7xfLU83u1SQ5UJjy0wrSS1IbAt9W1Aow2OUkueXilvmPC6awjSbxC8Xk0u6JdPlBKwHZ+CfPL9gdyNFEvIxOlIBPmYAR8CLg1trRS89HCNOySZfWy6QC0tgr12AH6QYJ0B3UO9vhgn3SlRP2YPjIDTBwjRZ9fwsjRYN7GgomDP1MsEfk4rB1F1fKxqbXyhy0Hpe0oqVwAWHXtYGfaIkJqKJi1sQKNKMDkxQvrNbDYGDVzq5CxRXv12wDWMIP7yPQqvnwC/2uz7bkrlx9QUKwByqbSPwtlol34hrcLvubuEnDsYwT0q1ppQsg2nkClBvERbb8TIS3y7MZ9araqgNDMVSH8grWERyZ919XT5FB7pnWKtg319rJEpL0rJR/4ySxduxScWnAZXfNy8mXMtdNl8vIyEzbg5Uh7OogkOOlPaW1DJHRbg9Mi514zjdYsKtSapPSkdpaax8hPn0F6dG9QwRnXLNDegafSXs1cCUSxlgGQ/+svnpXbi7bIut37NWpuBliK9cFJN24YvKgpXNIi6xq7VKjG1CIMMIh1jgK2KjmvsEw+PafWNPQZQ3QYtDKpYkKBiAIJsIxokZwNRwooM9cjf919WH0tqa2kOayea36oKmUkv/d8g7VwGACaAe0Lttf5YQ8mU3OwQ55Yske++btl8pYrSmjyCqn9BEYqdYm0gky7p742sbQl9MN0jSY0b5PJ8Cmzki87aw/FQHzwQho2/QCtBgFeNGZaO1Ly/x5cLkjW7kGPwJAFba9HRswp1rQwX//tYqlsaJXZ66sDiHTzOjffU8l/zhR55zVTZd/h9mHEvFIbAh4RWjEwSfRxZpRDzEG9p1GaobWE6RfBDACQgyDcIzAql/MLaxVcIs/buKJaeeQlBrIIfKgrK1WzSHNw/Ia/ipa0fGlBrWolAab82ziHHzZMzwL4KiSIRfCMC4or7R0Czi/Or5FXmpgDl5otiGVsDPjHdBSTUa/p6JGndjXLxYv3KThmVOpq9fEGYNWE5wCY+v1yGVtaLh+eXvuaZrnXA1oP0AptU5P/4rhvOekOIZvS1+iPZ4/2h7afO5VWHnUImJLVQbeoFXdQ+M17Fyt48bmDdQq+e665xPp125QXM6K+guAcR9F8xr3NFU2aT/Z1uZN1TuPdt1xRoKAIaS70HRcyMTZ5zAHuNXXjoD7MMWNzlA3XtrxS18TgRzAddoGgmr/6Gs6I17oHmMaR6xtAJX1QAR49yBt+g18qck3+9/8ukycXvixISYKPAUwSioPm1ofoh2hDGlSaDP7HONauXrlf179zS33u0nriguJqGVNUo3P6yR2HY9XLHKOxH5LThAJZTYEEWGZ19ySVOx4FbK+U1t6UmtuBqQWzpIyc+VhqlNiSCjV7e7kx0zzxeOWPhN9Bo7j2K9rPe8llpUWDGyG0+z2lW+Rzv54vZ1/qIeMpgaZmjUwFNHRIXwKmwoPXOFOnGoRcJMZm+pOSVRUkYYypcYbCj9lOY626EpFcqV6neuS+GTvkDXnFqiVx5pY+kjETYfM3evPlxfLOq9wUmQwwTewmqaZTmeG8AtWMOIAZFvSxgQXGEWaY8HF2xklBnQXScu0Z5ib+FEhaSiAHmrAwoDSfgBPvIPgWwBhAa/9/EX3IgJW1dMvHZkDrSUsFrAVYBwhYK/WIe6gXrRsYkRHfP6+0Ru/hN70urpZ/nVUtLzdH6WGAK9FcMuuszezqTvnWYjCMUXRHB8s8RhGq0Q6nCY4fnfbagCWYdND5U3MtxZICywjAAzxDO0pASRCP77zan4NvHKvbbD1wQtuc9cshPVpEb58boMNLVS0WZAdBe2jCyeBXtKaAEAw+kYhyyqZEjHrQPsf8+h59do+CrDddViQ/m7hJYPqu7+E/PbH3Q0TmqLwhpc2rfNzHKtuPdqDOKZm6pkLeMH6iBeEBvZhuCmAxApBcw7GmwRTWU7ro2g4Qmlsk5+QVyBfuXCa/Kd4iK16u1xRgSqvwQUJKv3QzdVY5++n3KqQ9wZ8I6iGk8vVN1yVYUECwhjlslgYfnFYprVxutGyn2Ql+KHksoUDWUCABllnTFUlFTooCtvoCLP1uS7Mu1tB0qBlsMc1iwSieW0ptwY2rD1CKqh8b+RtbBCLJUDhjRqbc25+5+YMxaOtMy4KN1fLrog3ypd8sUo2mSqctlxsAlftdaj5M87NRCbc9c0ZusdwyeWPo1ggIhFvZf6Ljy1RkYaeHrx0uUrJ25z55/49nkhnzhO2q0SWDptL9PPpkQkt5Tt4U+T+IsAgamT8mmDowwRfdu8QYWJAlqOWymkYkD01EAf7cHN3BzJjSTJ9GmKRiboKZAtAaU1qm6YEUFJXUKqPlYAdlEHSWaT7aA+oDSLoHzZqZ+LX2dcsXnoXUv07BKQAWvoPvoxzUC+av0PApQ6dMHbWneA6+2dBa6rl9F+9cOLdGWrvYPoILi8poE+vaFQeCz5QyiLGcdNomA8/ebmhNtV1F1fLhGdUn3Lc+9ABs3zvNADfALDSXJTCz9aBlBiT1HgE8aei0zDziXe2HkioCS9fKnnDNBuFBazwOJLutW2mRHz61LqT/wXoEEIS5hHXIrQjyHlrBrtOq+ppn9dayLTpxuk8KlpXJwfauMA8xz1XfpsdYW71DYrey9tQEEmwHx/Ivp2xQYKiAXNci5Ac1UAmTflicwKTf7qngKzdf3npZoXzxriXy64IXZf7GWmnr6jbaxjWRcdoemyrDcj84dnOO+gvaiBh2P16LdQJz0+YrLApM6KPCs+IK+e3mJtuesR8Pj/X/qI1Obo56CiTActQPgZFBAOzztZ298h7TUrg0ULWXxTUyruQVaklKqgWaDazgo2Jji3WvMhZxxjGDOSK4JKAxRtoMmHAP6Vo27D0oj8/fI5c+skre+6OZFsgBzEiB5mBUc6hYQAdoM79452Klc6B1LHVGjNuL1TL7Tkmm3gx/UdxzN7y2rl5lcBVEhlyXSJ5OxswDXpyVh6Ag9FeiiVm+nDGepntvu7xEqhtpAgsKZHRN9pEk1CjUMy0ycWdTzHfRAF1RpSYDh9nnv86okk/PJlj7jzl1Agl9nNnS8PsAOoWVAXgSZBIA/vnlFhImltWB41Xkni2HDDgSONEUleCSoJXaQgWZsGgoqVSTXQecZPJqFaShTgSbFfrMbS82hfVC22taWpxfvfKAnDc1AnCZzCLqwjJwnwIvgld840PTagIdj3XCpkaaRAQkUgsMmM8F6wwI0Oi3CtNhbbuZGXt9jnWENhf0xnpZ3YZ5TwEUNUv9QNixKjkI97E6KS3M9QGfxJpyoKlD3nEFgRDNys3HEiaxeTBrnazHlS/DDcLWuHSUKxh9GMawMfOZWjXKePwhPk8aDUKzT/kT2jb9j+p2AHNcfuWexWH9dgGhgsycfJr3I5hbTr6878ZZMuHh1fL4vJ2yfk+D9MSGhBarHWFEDDdw02nkRzYl/kj8/JQbmrUFpKSspVfeXUp/Z7eY4LrHtQrCLwilYE7v44z0y9pGJRVLKPCqFEiA5auSJ/kx2yngkj2GphG5eV2jMatYtI3ZKoSmgpoTaC1ufuEQvWRGw84W2hilM8GtwEBmdDDAtt8gE6Y8NF/QHwgQ+Vtjc6dc/LulDFdv0WDBzIHBY6CHyfKPlxd7oPSYtsEYPP9UNh/VR4gVVNKkYrZKxqg6yZ7bfkDefcMM1UaqaSyivQJcItruBKZkUdrk0IdVGWGj2x/n7yB9jWEGgzF8qERuEwzU0rpO2XKgSypbeqSph7AoCBWsn3HtQwrpR2ZWtqtmEJJ79XU0wOTM13nFBEuXPb8/5HULQpK0SENnSs6H8CgWth/MmmsiAbQw/780r1YQAXXlvi79m7SnTb6xqF4BGjQJNMOtEgTyQXl4383WKtsNzWobgk2sXLOqQfPO4dsAaTTzJajWOpgGE2V5+QBx0FyekMZSFRe9kk4RXAL84X0AYjCjWM/wbQBH0G/CcwcEvlz8OyDXrtz/qn947ocrGuX7q/bLoU70SuRL6uPaum3IDqyHzQYTTIW6pUUenLVTNWyaSgl+f3lFCpp8DgIgfepXC41pp3aSvclxi7J8jOq54SRtsH4IfrR8Fvfizw8ZUU74w6x3NHpTku5LyduvKlbBFwVcWJsQcI0aS/jJX3zfcmlo9nRHKMP+aAseSOP06l8dpye+qySMPeC/jRbw9PN1TWo5gfVM1ygLUqYCIPNJv+WFRtLYTe2z2tc51pnJaUKBo1AgAZZHIUpya5hRwKSw2MGgjYRfFZguMIsR41VNHyrNHVUlZc1dw6yRp1bdCDDaTm8MAjd9cK9kQMJ17HOZzAOf05/TojndoJFTMzRLX6LXCpjo97S75lBg6rR876/YN7L3NNbefpXsTytcd3X3yq8KtshZl7gWxUxiASZVC2C+THmMmgjG7rO/Xqgg0mkz/BiuOASmCReBX0SwAARxCw3VxtqYS6eltq2bpqiFVeoj6QBNwaWZrX5+bj/TUTODfXjbYZqVaZRXmr/T7JXm7zi/fvV+6U5FJq0ECinpSafkF+sOk+ErLQvaPvVVBCOIqNKFVfLbLYfYGKu3HkxjSYYx8rHE9ftLauXfZhnYVZ/SCPwBBOIZpGA57r9gxognU7L5UHcQnAH0KlgtpB8qzqtao0Azxy1bPP6Mj/H+5nd+/0RKOn3PKK0DoOxfR+aYfe+Ns4JvoGvg3FfwDZabccqKPawkCvQO1FO0E8ICbwPAp38nPrbxuz07jMQ+Xmdv8t76ZvVJhYYyrNW5RXL2eIBLAs7fz9kZgA5a3Y9kTiijBy+9/NiPGXRGPTDv8P9Rn814cWRcIEI0eZEoCrUKocxEHkIi8Ct7mt1KCO22sTdaiDQyujppRYwCCbCMESM5Hb4UIKPIfQx+lG7ehYVbmUNoM9QchQv8DWsbYrul+U1hAzUGhtZuvD98qXL6a75mZ4MydDSjioI96LX5XRatKbeKkHNTGo+gTTNqijGhaZHtlc3y2dvmkzbwVUKkWPXBZCh/MnX58uZLSmRXHSPnqiRfNaSQ8wcu9/R34mn/QtQWpZX+FzHuzmUijyV8HRV4aSRVBPGBDyaC61RrKH6tqhPcyvnyvEbV4ulcN78lB6TQ7H14RoU090bf89edxh29afn4TAA/JiuPyqH5LADbfz5rgXbCywQY0Aj6GnPRwn3yuy2HZUV9uwYxeWg7ACt9qVyr6PU6YWDpwAffTYssqUPKAoLUeNmu/eh01VSopy1zZgMZbus4MwZfb3Lsxn+n9vK0D44B+cD0FyqYOsOENxDiQAOnQcdUqFMg518/VTrUljOapwPy8SwuRPvT+terWbq6UoVcvkY7ENej+c4jkJvPD38vOR6bAiBxmDsx4cPP1h3SNUDXMBN80TqCOSuxdtywcr8WfERfkQk59keTXxIKZCkFEmCZpR2TVOvEKIDF2NgEe6FXXj7UpYwotB6Q6oMBY0hvSvZhFgfmbHdTlOMsMs+x8oaVVu3EaHU6nmrrFjnrEuavRLAHjR5oJlVgXKCR+8nTLwQmJU7n01GfoSkzPgL9vFdSKZEnF+6Sd1w5VQP1KCPnIfrNh+mB6dsZaVRVypHf79FMyIambQP51UxwFzFi/MbXF+5X83UwW5ijMBf1wDKYy19bUBXj3ghWaztS8u4i+k9jTkM7ibnuQAv3frOpNbMR9mH/Psbk/VvbCGgNCOJ9vIu1A9++oHCPlLcytQkK83eL9rbK7IpWOajBplEnyxOYSssj25uOAJbq66gM5glqLB1Y2kdLy9sygCXqiT9oRT4wtTzUK74qxqwXTXBGUKwY1Nc5NEgZWdJVC/JGZlIvq66CJUZK5At3zjeNW4GcmVNIE/3cfObr1VQaBfLM0j3RfhH8vbOqSaehMtG6gnFx89Mvmn/lFHVZQJRvgEoEE8Madc6lBdLakQhVT6QjdIrA2gcnehGd727p05gPmPNYQ3Tuq7WCC88QrKxatjdRkAiB6zCYcidCluSZUU6BBFiO8gEw7JsfFnQu7C7kg+8QGEM1Qykx/0qNEFlrGswq9Sti+12C7UEdzNcwWeWPPzzSIp/61Xx5fU4hGTgz8SSoZACIf/vF/IgTtxJHitZShwj+c+7dB6DzGSICX9QfPrlKzsqjmRn8mWCe9++3zJEu5d+MmXeW15n9kaC1dHqENmEAuC8v5x3+b+jqlfdMLZex+RYt1tKC6BwuIljEnNZ/Ni/Bji2oaVemTf0bYRqqEaFjQYGKq2R1LVAfwZQNv3DwGmzY38nUJrFUJNCWOkAFYJ1RyeBBAKK+NODYC8/PNEvCtf/2h5cHAFga3bTMtMifdlELSuAL6wsyqdDMfvbZWgswBeZWYWNUGdQrVm+Qw8sEMVh7q7y+G+4EWmXjiZs0oz0byg+a3yDNzOFbiYjVMIl97w2zZeYLlRwG0hu1NxsbNZB10k7m+kIQnpJP/nIhc1Ga4A+gEhpemMXi75O3LrD5MpAVGdll6Tj0tU6bmpLrVjXQkkIDd9H8HfMUgjMXesPigRPxyPXJ15GRTbmkdSORAgmwHIm9Oora5MxR/IhzaC2hbUDQDNVWWk5L3HPTWCzwGxs7YlFLI4YMZWiZo4iWJ9NU0Oimp9cLpN5g4MCY8Aj/SjJ1uD7U3l8C7mDqZL6aTe9ktkPHDBhzkz4rw6HgICXryxrlwl8tUFAJH8wNZfDbi+gCxp9aJGMyHBxkU3NfY10y5hDooOTy9nGS9aRFvrd8n85V5KCEZB8aSwd1qrUsqpRn9jQLvN9YJpHRoy83aQoRAD8HoXgf59AG4Pxgl9HV6o73lcm2fsHt5t4+ahctTQfeRZl4H2sI8lw+sPWwLgroU/SVVkSrwfZktFVEHtneMiAay0DytMhvt2YCSzCqY0uZG/Tbi+rDozwBOLS6BdUefrH7Sgg2Q+tuAUN0DIZ+6ldkVl4aCMY4enyNvC53opxxCQJk5cs/XjVdHpjzkvT2miYZ9beOit3JylYNSKXYsSwqLdLU1RuivsKaRK0oPFWUBl7L1/V8QL49agrBZGFwLR9Tmxt7FEC+W4MGGqhEAK8SBAUzwVdJhWw/3BWtZ0qv4SHQGTVdmzT0pCiQAMuTIlvyUrZQwHgE5xUic660CHLMMbojF/J3FzJyIhgxRFAE05j7XG0AAZTip4LyKSo0W1qbjfVIydS1dXJWzjPGpABc0gRWI6CqFDxfc2KG2mtAEtOohJvD9cS1b1FkSW2JD0xl7MHL40ZK+tIpmbjsFbl/xlZj8DPbHV6L+N/MB4bdlQdFYdAOVF/jchouq2rrkm8v2Sead9Jyu6k030CdhucvqZAPzqjUfJKYk3Ea3b7+oII3+DDRbLXKtJY0gUdKE/xTIBhop6iJ9znptcyPT6sz03mCWpQJDSgEUOcVVMpP1yJyI77v7xPcsj48p0oMv6fk4e30r4qAruWuew2msKGtdnLTC2xviEBbSHN/1PH7K+AXh39IjWO1CgWwTnqJ/2L3j6SNtSsDjFrRWXfwvmDFahvb5O8vKxKk9rnx6ReloZnaalcmYexByKWmnoEGWdeoAa1QaGYqLQu3VCptNJAYTGBjQdbcyqR0NX3iE4hz/G7gVOLcwpwirVNy6bIG+oYXe25eCrsCqCyuVo0mvkBhYvSt0F9hnYl+S84SCgwHCiTAcjj0UlLH41AgxlxgcTeTr13NvcpsquYDIf41nQHTCDBhOcBltSyu6xBJWzRF/ZJpJJKF/Th0x88pqWrsUC2lm1NlBqmhBvPWwk1RWSPIlyTOlINBIFPgWkgHG6STSyzI5GaOWSWOgU+ck2GJSDZsz4xLcjq5oq8t1SePvdQk75/K1BkIrEUAxnQf0DgiXZBrK5/aRW1hxLyRIj9YtT8E5SIgZc5Lvl8ln7JIsr4mOPBDtQLjrBdp+fz8eoJIjUJLRhBgFaANJvVXLKMprr/n2mjWhP2p/ab/iTz80qmbwqIo/WdM65XLCSxBK/XbCnWtkv+cWy/XLq/TVCNJWMXQAAAgAElEQVRIg/L9FQ2afulXLx6U+7c0yaQ9LbJ2f5c0YXhqwVGd/TN6fximOiDdaaJcsqZcdlQ3s4n4waIB9/am5G9Ldss/XztNbp60zidraPpIPQljSERuL9qkuXRhWQJQCWsSaC5xxLqNe8ynO2rIc8rdrut+EJamZEl9e1i3fP3Qtcny5+IerKh2Nnnqqmgv0HEcahTdD7eSk4QCw4ACCbAcBp2UVPF4FCAQ1A1UV2Ys9VyUb3rhgDKs8EUCkwqzNjCJ0JDA3G5M8V75wpxa6e3Di9Q+RRqJ4303+Z0USMn51003JoUaS2da3DT2M3csIqM30kgGhkKHjvnZ6SCMmDK7VBDDc4MlrkLBOI1JulmYE2kkMBYOwwzMpNIyvbxDPjW7ziT61XJ+CdNm6Bw1f6RovlbKT9Y0Zkj1QUf+peR7KxtpQqvphai1dGYOAqUvLagNz2pNrENCrWLpPP5rYRQFVoGbRZEGU4gyc5a5RpCmtKwDhQhWrHecHgcUWFrJFy/eFwnLYPJbCM0sNaxuuot17oLCcjWRxXqHa4J2RthFrlBYasyo6Ih8MrV8rH+qP3Gb5Yz2ZONFZsAT9IX1rLdD1/S0LN5SJ5/42VwNUAMT2XMuKZI99f2COmVjAweoTi5Y+fydiwgiEaxHQWW+BjpSDWZOvpz/g2lKwzA/Buj7I7YYTPyUzRlJSW+fyJfm16nQR9chmNRbILAxxnfACuOmNQe5LoVx6hTyNT/pAadIchx+FEiA5fDrs6TG/SigTJ0phwK/rs+kBAnF31PKgCBY6FXKb2kF4J/kYHPiK00sldyinh+NWez36VF/6eS68k9r1HdQmZUJZmIVk4i/6ZIC6exiVM1oy/RNdDiTkTnvnA4+cCLhRK8iTx1Lqk0HKPJ2R+ahYJCj3HlOD3/Or4ffUVkum0jrGjrlosX1QdCjvovqT0ktIzSDOkdL7Lq4Sn60er8ya2w56BED4mmRCc8BaCEYhmkWzTfTTd2/scAC/gSaO+h32rJMVDFnSb2uBxQ8RX5QqBOEUOOfN2DpzKB3urbPtdMY3Sz7kW1HphsBwPN2nlAeS+tyI6F8ck4Enn0to7AM9TW/UviJWhAj/5YyudBuGo0dbH5xXq3sOBwDx5YbNAC0rB9yTndU1PrUiIV+2FnTJBf/bilzyMZ8vhGw5lsPLMv61p16BX2cM9/nWy5BGhb4n9KSRLWUCLwGkJk3WX1Ufawp8jn1CozwEqL1A/TKf6VNfbOxXnA+0vLhfBVqW1T6acg3yzmHd5TeYcxG1gShH0Y4BZPmjTwKJMBy5PVp0qIMCqTk7s1NUY46TSdQzYAfRVUCKSI2gI8g112XR3s06JOs7BmUPOYFNtTnX1EJOFKOMBIjQ9hrIB/kkcvJl8VbyeRHZI2YnmOWnfyQ1RRwEOUMUtS3xjiJyP7OHrl+FUBWZO6qGjTTpAWJvobk53y8oKRcntrVfNy2Q4sI0ASgBGYOwAmaSs9Z+/VFdVoGTXFjoBR3tbKRmAMg1d9V8/niKk15AqYQ5eYua2B9TEAQgMwxavnwtmatG7WFsba/Bh9L1jGCee8rrWQ7LS0KyibA9HyZEfB0uhBMIoULaesgXAMUFZfLB6ZVy7aDcVcANCgO2I7RwKy57eu1BXayQQhfwbMnYO0p1KBi6k+ofoVmVZEzRZZuOxC0tHhNX9X/3Es1axp5chUxjTwa9tw2+MJPUQCp4NLSjMStSyYvL7PvJGtzBsFtcLhJ/xG/IQBYd698fHoN5zzmeLAU4JqEwD1IoXTnRhNiZxSSXCQUGDkUSIDlyOnLpCXHoMCBrrR8ZHqVIHiPR4/UoCDQRJh2BEzYrzZ6cI44g3GMQpPbGRSoamzXyLDqu6O+OhHzBh8eSMh//swG0yqQaVH+LaOU5GLYUSBD4u4MftQKmFt+ZHqtjC3eo8BSAWAJ8y66FN8DbDko/J/n6jTHrIOqqLQjz/KWEgwqiAJwNdBGMFcl/7WwNrykTKHVV+PSYACaiQN+o/Yz0iiiDC3HgGXe0jhIDcUe8+RowFLLfC3AEqWbhhSpBXX9UhBNkAgArAGGYkBT75n5rmozi+tCJEpc658FJQLdUKcLn62STlUvR0D7mA3Lsh8iZj9e95TUNXXL2y4vUiD1+txJGg2VgIp+hcjb+G8/n6sBtXSsuW+pj+ksa+fJV4euIrdMeVF9KOlf6QHW6FvpPpfwl+e6nADLOL0xxiBEU0FazCyK13gyJXduPKTpfzCnEPhL16Ki6iDkggAIfMihbvZHvPzkPKHASKJAAixHUm8mbTkKBbBBpuTJHc0C01cCS0r1sfAHaf9U+l4i/Lf+S1DPUWj5ardS8uEfz2KUwTwmJVdAiVD2ORP1/r/cNFcRuzOCCYlfjZ7D6TcyocrWqzYvLT3plNz64uEA9BTgQKNYXK3zUOeepQCi2ViZfGpurUwvb9eUJGnpr0E7Oj0ABl1TibkMgREYO9c4wvQW4BFjrf94659LFSCVANXehwl9DLBNMGCp2ryjVyfj7sAAywgswXwO/pGwsnh3UZkCSq9v/yPAIjSTCICkNDHtid4vLleaqVBN7xOkFr/SGgKfkVjDDVywvtrXKjlIafRlgCYFlLmT1HJCtXa5MAmF8GuKPL30FRsceL83okFGbw7jCx34KfnYzfM0QI+6KyC1SI4L//IFliYfvHF2EGIM49YObNVtPfMFJHPvisYbAvEgIKBaAZhPpa8d44r26joIsPmnna3cA7Ee9V+QBrbmSWkJBYaMAgmwHDLSJx8eFAoYb9Sd6pPPPFuvjCL8r1SiCKYRER/VJLZKA/l8Z4nlgnPp9aBUcvh+JL43/uip9XLm+CmqnQSjcjYYN5jBan40+F3mS9W+toxALMO35UnNQQEouRjwhXncVKafFrl6FX0pwVypL7MF5fFrmIWpSWZxlXxkZrX8ZWeTaswCjFKtkU3eVyH1hGX7mWcyFh0VDJ6boanG0gZpNFaNITTOjsxiSv5nUY1q71hfRpFGfT0oDoBnhE6PX7eBAZaMcg0SdItITUuv1LT3SU1Hj1S19qgPOfzIa1v7pLatV2pwryMlZe29sqWxVUrL2uXG1QcUSMZNkRV4x3wusQ4CpOOf0gn/RQR7lR4Y4p+sjs7wO+jX26m0tHel5IIfzjZNHXPrAlidNb5QzpwwWa758xqpO9jJNYmJcGINOn4fxx7O2lPQovqAR+6erGvyGXnwsWQeS+QgPiNnstz413UZFiUxxVzWtu20V8zXIRBRz/FFpFDyC65YuUuYXuT8Ygp8ML+wbrh1AK4vnF0rnT2czx7u57TXP/lAQoEhoEACLIeA6MknB48CymCQy5B5Va0KLCHtR8JzSO8JMBk1kQxprRSUtRhPNTIYi8GgNkg8Y32FnJVXrFoABIJggAgwLwhtT5D51JJdllMwoe1g9Mvp/gawWfCzNE70rk2H5Nxizi+AGQVmsA4oZWoRaNHAcH2gtEoe3tYqHb06QWNVpX9fAJmxX/qfXrnqoM5jaOXcrB0gSbUFJRXy5fm1wdxV37W1wMvxLwMcf33hPpaF/JWlzHMb14LmLIWP8ImP24EAlvH6RYwtauGMLfEfrv3Z0E6tKiNdv7C/w8BllKbEtbraxpJqed/0SloGG9OcUZ4TLNuO7kOoAg6rsaUz0qu0SMmqClpSWCRUAMuv3vOcbC1rNPAc61MPzGTRZLOtua+9PmzbM0v36HoMLSXWYmpraQ6Lc/hZzlhbocWTiicy+157bYbbGxBYqAmsjymMDx9m2piUTN/bxkjzxeW6fqjWEmtdUblcUFyjFgMwV59T2WbNR58MJx/m4dZrSX2HmgIJsBzqHki+PwgU8E0ypSkDoC0ZV2hRH9XULfJXgh/mv8yolsNdMWZjEGo4fD9hdEqLHOroljdOoHkZQKUGy7CjgsucKfKdB1eFvHKJRHz49npGzWPM/QsHOpWRgsDGhTYAMJ43FiAGpqvXrj4gtZ0M8JMS5nNDfN00TBFRuP53/DmIqLEQEKkm1PwK3RwWABPmtSzPdARHG3T6gKhFQ3i3sIzgVMsmUP3ecmj0fC1BJV+9fgMBLN0HlCSJ5lrGNS7wzwChXWm7rWlKz6tX71NNLtY4pxmDHkV+pU3dBlDjAgMvMCuP1h82XrR7cW5/rsm88LZ5Cqg+/JPZMufFGoGpdfSPdNVn0e7YeI6eGZ5nKvRJi+T+Ybm2/w3m/x7MYC2Y0RsnFMpBOPH61NOx/erje3hS5CRqHdaMCAxyXvXI4W6Rj87i+gMTdaxzWOPUEsriN0BI9Z3n6rgOGaD0IXoStUleSSiQ9RRIgGXWd1FSwVOigK3gZD9SsuswfCGqGfCipEwZLFyDocRmADM4HG9+4dApfXb0vBwPRNArX7E8adAKqC8PpOEa2p6msG+/rEjAv3BjHj1UGqktdW2l9+e3FteGYDIAe9BYYn69S/0rq+TdJVVS+EqLmR5G40DfV6Y+0gicCM3uXH8gMHHUwDGCq2vj3ltSIfSajo/TfiVbio0PTGWKANV2GlglAGNE11vXR8G9+pVw1MuBAJYA2pIiCFLNiX4pDjD7M/+4jt9LSSoFk+WUPLGzOfK3NNNhrHtjS5lHFBrlilYY3JKB9j49auOy6GZUzyh9D2lAOuD3tXsa5c/z9kiPrj1237RQWIzwjP5pYXGwmkUNPYmqoDkIyvTO75VGbgk5FrwoN8pl+dXfLNZ+dyDuY+AkPjkiX+Gw0P+5d6U5hm5d16SCMhdIQVDDdY8uAGoVVVItOw93ki4oIggu4vN0RJItadQopUACLEdpx4+WZrvEFu2lL1hK7tx0UBd/SBbB+JKRjAXqML/LNftsMxgtxDqFdnLLFXn02V0aFALmVkg1Aq3l2TmMCntmXpGCzMWbqfnJZIBP4ePJq0NLAdNu7W7qpTlqYXnwS3QmS4P2FJVLaXkbGTOtcaQBwFjwMeTHE2nUX3a1hzQmEAgxYA01CGDqoEXY39YVKz0Cs/Hxd6i9VwEq1gMHpa7Vo6lolTzy8vHTn8TrPBDAUokSI4ieqrlmRC98E/f9L16H8GpK5JldLaqx1ByftsZpG02YNqaoxnJaZpYdLy87zzMZdJovWj97Xk4Dj97n8X1B2wSQGaPrEb9nZ8NPoFYpeW5znWkrLVhP7iQDmW5dki+Pzt1p8y/q+zB2TuArI/+RuLCFmt21+7s0OBbWCwhlYPKPSNeYX2ENKamQ2zcejE1O0DdzvI582iUtHG0USIDlaOvx0dZeY3qVodCdMiXNvSn515l1xkhSqwLGd1xhuZrIqtN9SbVcOKdSuvpS0BkELQCYDy0mMCqjjaD925uKWeul5JW6lpAnDcEhEMCHPj2FGpEQYPO6J9cHevYvLbkevhT4444WM7HM1Pzp3CqukPHPMQ+kM6wnwmDhWTdRxMTzd906bfk+AMsqZewAkmBxAA3pBQXuI1klc6vajahg6DibWZAx0SmRxXUdWg6irgJcAqSqwEmPZQrIFlZ7OagHmUOvD49gPq3MtMjDLyF/Ls1OHaQ6wwn/q49Mr2a9vF1eWH/GU+8bCPeG9xsmkaap3w8x+j2zpzWkHWH+3iglAuoHhnjH4d4MEH5kacmdrKJAbMyEU1TQLnBAUB7NVWmRYHEO1wSmgaIAcHddi70TM4fNKDCrWj2olVEyqJbR9n4RaU+n5AvP1ukagbmsa4+Z4vs11pCPz6yR1i5O8LBmpGE/kBB3UDsx+digUiABloNK7uRjQ0EBX8J9g0Adnq1sU+2GBuyJmb1hg3CpI8xafruxMWwBDCKZyVAORXuy9ZugL/4+9JMZCiKROw7msDiq9tL8LcdcUyx9JrR9NYY4W9uZ1CuiAOcWO/PHqxvUv4iWAARUTCVCDeKTu1qiuJt8MSroWGf6nLNhBgpjwKupV1RrgFyYNLutVOHQeVORdoQmrDesZbRTDE4vSQVNiPxswTiQGsWfB6B0AKjrQWGtMpCNnd0ElKhTTBOGqtstbYUzkI9uPxJYKljV8g1Ymkkd3uF7BJDAj7yHIg1Uaunxc72hbzo5jzWf8PsD2w6GoEQOmtE+BFNC29HmulbQ2NY4L5SfSf7Pagqgz2xR1XpypGOdfdc1JfR3h/VILoEkcnielcN1+f0/nsnxq/3NYE+ZZWV1w09v5YwmYd1QEqfkvk3NCiZpIVFBE3MTImEujSuqVeHUzKrWWL8gmiyqa3M9mV+nt++S0oeMAgmwHDLSJx8eFAqEzZLSRlzqXzotlz6/L2g6oOU4rwTRKuPmsdRmbmpE4A/fuJ2xgz9PEjT8iD5M98kvCzZGkWDNx1KD+Ziv5d/lFcqK7XUxJv+IUpIbw4oC9F/82nymGNHgWJbKB0wWmC9I8RfWwAyWGm7L9HHcVur0dY2ezV2+FDFn31q8X5k4TxsEsIS5jCN8n6CFLG/pDtFhCb6MCU+lpaarW95XWh2ipkLTgPeVQTTt5dcWHsgILKT10mUBZ16WA05eP7wNYJWgmgAufl4hH57OwEK6jmiBbBlPbZ2x+/iUg8bwu9MDN+LpkYhKdZ3Df1aEfHvhgeBLjnq5+Z77lcP/tbcPYDt657gdlDwwpBTwscAjc3BSqU0otGZHvWC9hWAPYNJTjGiUbnNVuHnyRpG0C22sOWoWPKRNy6qP+xzCZNrc2Cljp3EuQ8t/bsleDVTmKY4wt8BHXPJ8g+1xtj74OuEtS2jslEiOI4wCCbAcYR2aNOdYFODiTq0AObLy1rS8BwwlQGVhGf3D1OeSidzBDCKi2+fn1kpHH0Fk0CJocb5hHOubo+O+MzfOxK7fc0DNXzUqLKIOIsw//Cvz8lVK/vrcIvnJUy9GDPnoINMIbiVBEICSAynX+MHkEucIu7+gplMQdbSlB+bofdLS06dm6TBNP/ZfnzThue5e6QncnSMqAqBJe1rUygAm7ACxsDjQYFxqfUBN3FcX1mrORwVoMIc18HSwq0/+e1GDnDu1LJi/OujSIyI8FlfJn3Yd7DdeTYehmkusA/G1gPR45KXD+i7KQRkOLnGEpcQHp9fYmIiEVXqjXzvD/LJvuJY1PIsH4u/oJeCq1ysl+Xtb1NQV5v4A4MFcT4Ev1zvk/ESrtCgFqvE2jeDhO8ybBoFDNEY4FFx48tNn1uv6e1Ys1YqawuZMlNdPKNa0I2t2us87BRQkR9L3GfPL5l5nKiVfedZTKZkpuc0pD+CD9e7dU6tlb7MH3SJFMwVDuJfQmJRJ/h9pFEiA5Ujr0aQ9/ShgizcO2H3NR4kbca/AL8xTj4ApHVNSy+TqJRWCsPznmvTxjk1NkcbCymIZ/T43ii8Dg5MWueCHM01r6VJy+PRYQJ+cKTL2ummSSlHT5RvuKCbdMG865xg1fNQSIm8bGCzVWFpON2oymd9NwVURpf4ORo92hFmtm9MiF2OcGVN/53Ra2npF/mUmQ/yrb2QRtI9MdwJtHDRz55aUywdLauQHq/bLY9tb5bEdzXLjmgb54NRqFR4RbKG+mSAQQOxD02qkrZtpKLCG6DJi1golFS1yx4tN8rO1B+X7q/bLpcsa5JtL6uUrC+rlw9NiDGgMWGowIAXblfKZBTVy0YL9krP0gHx/xT750dpGueXFQ3LXpkY53E0tkkLYtMiM8ma548VG+eOOVina2ypL6ttlw6FOKWvplX3tvfo8QDuUswe6RF4+1CXFe1vk8uUN2heggwdRAv1BG5jBel88sBXBifA1B7r9tFjDfJSOyOrbfna0tkHzjHXYfSkh2MMf1uGzTODHdRhRg/HP+/1opY3Oe3FBNMjzm82HmE4kNp+xPiEv9pjivTK2BH6XFfKnlw9n8BsqsFGGgWtlwjuMzvE0WlqdAMvR0tOjtp1RMArmyeN676ZjfemUfGPRfjKUFqgDkkcwmmC48EcfpCpZtR+h+PHPNuBX2dTtwVFy4GaJxuqGme6Tn0+COaz7VwJcWkRCDRxB5mbNTgZzGSVEGpHNdGFCV5+oFkyBmZmhOrDEXMJ9XDu49Eirbm56rCPnIEEqcmQq8PEAWjbgwPxN3O0+TwSYDhBxxLfUzL2U2kfcw/c4tyvk3MIoUE+k6Yy0nn/eAaGS/cNJqo/awLTI91cepBlccZmmWWGbqRGM18HXkvhR64AUR0XwB420HzgfW7RX6tuiIB9wxQRTy6BCFTIOQYo0hUu11l/LRVTcYvqWso1eJvKIMlolvgkBmkaGBW1KuMZdUFolVe00pfSmJsfhQIFo7WVtcc17a/c09DN/ja3DcEuYUCg/fXqDLto6rF1qMhyaPWh1jFLYQLAF4QysDWAVgXmrEWBLKZBy64z/WlAfYgiwL1Q0pDVWISqEUyfqCzBo7Uw+lFBg4CiQAMuBo2VSUlZTILYBK5cYXe843C0XFDP/HRg0aFucASTDy2Tp/z67Xhp7uHEnGwM724GFXgU/r5Ss272fQXvyJlto+wJlcmAWe4b5Xf7grxsyRkxC0wxyDKuL5u4+BT0EjwSCmEMOZBSwlSLysvkwF0Xzzefa0Y7QAuAdgNMXGrotJQQFGKpNSOH/tBoiXPF8vQIlB2oO3FxIBEAFIdHYwhoFWrivGtESYwwhTCqpUCsFADEwinlL90lvYLhNw+49kxa5eiWEUg5SDUCX1AWARyDI+wEUBoFVlVpHgFlFG7HuEBhWCYIRVbbplwNQuGsTtSXnltp3kObAIlESjLIdDiqhpWVEXjzPfKLx+gC8KugvrNTAPros6n/8ZNDWeHuT4zCgQLSv/fApiwY7fqIG71FBX16+nJFrPpe5+bJq5/7QJu9/X4f9GB4YtSe0BviPuQwQxnUEAhnMV6xPFNBgjiFv7ramLhOwmqA1Rrf/z957x9l1HOeC/9vMu37WW3vXa0aQlEhROVjJQQ7rp/eULHFmQEWakpUlKlqyZCtnWZRk2U8ZHGAiMsAIBmQwggQRSAAT7p2cc7639vdV6O47AQCBIebeQeHH4Tn3hD7dX6f6uqqrZmOc3PJTR2DZIODEctlUpRdkYQQgEIqxj63mstBkQhQR/eCpXp4oWNBSz7AQwiDsYlUfkwb+Pryzw1cbZwNtOPIxrvCu+NgGJZPqibB8NV1cfruuoq+mP765hqamZB8KkkwFmfR89uf8dzEhAE+HecJ2Il7NZ02/mKIyScJ+R6zyq9aSSRQTTutTQpKMDC10RB/c3QVTWFWLo63NcjKDPJgjH+6zIK/6LSatsEhAnLl6cdJlJAt5MgLG11Qb8fd3tlFvCGWLMSR+XiRHog/u6mJtI/Jt34jkupGJKsqOa/I91Y4GctnE+ECTC5KIvagghBhrsiCWvH9OTFJBLA1HTo/HKcGPxyp2OiRjVlpulJlxVzyQBvDBEc/dsqOHpnM6PlpfVq2XlNj/X6wIhOriDEZSOTVJ9Cc310iYEbYcqeaFPoQZkXAjq+nKD60nWOzY3MhpFVjhxPSKtfxnI1/ogx/d3RVM8q1vgVSKNYT16Sx970A/Z0n6rZnwqMYScPKebJvzHN+zUX/+jbOPgBPLs4+5f7GYEFDhFILVm+7BiqRoLSB42aSBiUQEOmgWGml14zBPELxvAmXh+WFaIuRhdtbZPhrAFFOBn4O8BAFfS6zl/+KqR9gcFmawqRdC2esjTn3W7s3q/h5xqLIQ8X8Ocu1JLgoCIhyZxtIIlqzqi8C1EFk8lesixAlZgimaadG4ifH/bCFD8jE+nadP7elkjZ9p80BwcQ4tJL4pWkHLm8SsZM+oZjZbk+W9mMPT2pBPgNM/7Wzn9EzYhDYU57J/0b6xMHk2cmfkGyZ2hmFmFBs7TRgl+vrjPQmJjc/he+H7qsHksUvHsoiz4Ci/JW9fe7yfpsWjkY5bNmq50HuCai+yW3FvpDYX2rCvmS6AtUh5JY/BCDMisSujd9jPrnqoyMpx9rMzZwFTrW54mUXntdrjiHELS4ZmXpjCOY8n1Vgwk36EhZ433d1Bk7xAUzgPnv1S+RcdgaVFwInl0uLvX19iBER0lIngmd5p9hLLQlr1cdYwmGkaC8pqvndtfTMdG1Chj+mkTexRKLN0l7h4Z+fzwQQ2fg7lf6xxUFfHRbiBGWzcawkt5hp653cfMGbOgq0RByOYMUU/K0YE8jTFmrxRaCyN1NQ0hv2GRnpO9xg0j7UNtLfTVvoLkWAhMLRB6YM72sdp5f0SwDyQLN672BhiOaJPW57ZM3RtE73j3jba3g41pZmhFn5r9q9btvfTtTViknpFve3hbCowrT9R2TG+hPEGxJa1pxk2r2sdFi2i9YmaY8P0F1vheRfCrBBiI432DSmP7duMRBKCL97B8dq6VibOT/VPaHFi4CQet1igdmI5u66L8beEhtG6Qr3JBSr/wQ66oGw1nb8S+9yrZb97RSSXuPdoQ18xFuns5gkNXtu7kUlbzMHx+MA4vXBtM++nhKm6WRNwOCLEqqzJ0KW1zXRdfYae6p8KC0Ey/5/dovjXHIFiQcCJZbHUhOdjaRDgGUAmZpz+16EBWY2saQlONUyrYOZmEObg9XGU91uGuaTAlPPcIUZGqrX61ORYJtYcveJzW4O2EqvmHM8S8dR07+Ul71pDXYPjQSAKE3I4WZpm4V89RQRMKMsRHe6fpoMDk3RkYIYO9U3RwYFxwv7lM/kD+TnUP8ZpjCUaxNg8Yt8VywEx7bP7zUOTtOboMH1yzwC99d5OesOWFnrR+izdsC5Db9jSRm/e1kKf2ttPv316gBqHNTyA2rxaGidCIjs6Tgf6pwiLUod7J+jIAMo9SYd7p06p3AcHptl7K45H+sd5f9aRvknCn4RXiaQBYwqIQ/9UnvZ2jdHqYyP0zScH6VN7umnltlbWmLx+awe9YmMrvXRdhl6xMUt/ubmF3nJPB5vy/ehAL93TOkx9M0gzLoJJ+bQfMzmRmL9uDXuimi+ee2inYWtHnqh7aIIuvgmeX6t47AWJvOw6ksgAACAASURBVKB8FS/y8XlZJb38s1tmzVfFU56zmZPQxwVENgvm03ye4JAMYYp4D6Uu+PAikFoIwBQWjnxgnQAv0+Efd1ntt+GinzgC5w4CTizPnbr2ks6DQFilVAtWbDG58b4ONqWz/VbQAthqJZu+6Gb9LzzUPWtyjsKZiW3zfHJ5XbK9q2GGluKJiVGOfrz5sAg0cHUPAYdXzW3PpTjy+eldR1lDZMBwUrPSs3t+LDIEeM+QhqXgOkPLFwK0KFUYu5SYTOdBiUyTp51WP2SaPVnUERNZvsVtNMcOfuIWMiFXrJ2gGG6BQ5gA4lPMPL5pYwhKjtfkm5G6nUqN2Tv8rJL1oDXVvHDaeo7n+Mt8MX5hjmkfbjFZlBdxH2c8PoW0Yn1xCCAwSs5DTNfPihQBrUPuc8hibob+655n6LyKVUFLCSsRXshLFvZ+uOlgkRboLGeL8dO4tjaX6YrK5x/pYgdeHKKnTh1lVTXKfmk1mwepLL+voyDGro1PMg6d5fL45xyBIkDAiWURVIJnYekQMAIkORA62Do+SS9dm2XNJUzVzGOsmc3ZHiWsXtY0DMuredV24Fdilrd0JTtLX06E1tkTKebsjsEpdtgDhxHiNKKSV9LPvxFOJESD+bLPbFVhPCEMPLn7qu9ZqsXT/oyRKZAg+Sd1ZmTrtBPWF5ksKrlM04cAjX9oY/zHhAmOhPRFPbLcyJdwwf70GX7XmOtMIFOF5DM+O+8ZfzzmJTwTPxwuLXTCj+KjgTSnBdY8a3p5M73X5y3NQkKJ95EnIYxGUEOW9F0h4hCD5XvixEWBy6nW0j7gx6JHwNrtqz63pXDMLatiz9y2x/KSstupDVs5/F9AQC2IZR6iHNU3jXJsSniYZoslDkUGU3Vx/AUZAAvPsHxoH5lroi8jQkjeTxyBcwoBJ5bnVHV7YecgEIiRClQsjs3Qlsy4OPqok7hvmETEgY85ysD+pSy9oK6ZnuzT/ZYsn0k6IsTFNOd8d1ldEG1QgXdBAMAg5OjN33lQBBve77OKNZdYRT+vopJNY7HXcufTPSr4CzBC8ZcVSMuzMKhjk2jtlOseNXjm7R87HY0ACYO0ZqItxDRr/M0pFQyl7eE9vqz5svPZFSFkTYgxnjECKuezny78LWkqgUNx9SUmeqeSQIqRvcufSPMjyTLM/EzUiRTmJv7CY/yopsl3Qj0hoxE/eSv+VktgK0pM1M+KEIG0j+VozzPdavKKsVUW7tiBT5mEGEGopzd/C/va/R8joP0DB+kBOTo0OEXX1UusWN67jPiwtdjbLOGBsFcZjnyw4Lw5awvL6G/ah5Awp5vWjePtCJw7CDixPHfq2ks6DwIY/3kOkJmFf/BvytE/7+vl/RMglZfVIXRBln+LB0d4ZRQnGq/f2EbiB8M0BHCicC6tWQqxNHjj9CoC7Np9LVTglbBcnPhwPEt1KPGen+yI9WB1Ygn6sWgRME2Z9RmQNDlfrCyr9s4IpJmt6m98a+730AKtFer7TKqkPVrO7An0VEvj2fdbSyUKkUhDyLB9aeGjfdeeCOWxG3ohlicZW+yZ2S8XXNe+yddgHiyaTCuw1Jfmnb+l5eFLsUz2CT8WFwKyKCJOe1B97/+P3fT7ZbKHHfvZLyqrpPMrfstO02wrwtq9jVb9xVWYJcmNtXEcc7x/+S82tpPFigWxhNZSnPWoFVOtLC5DPgCQ1t3M+ikcl6Q8/lFHYOkRcGK59HXgOVhKBFTgQhbYJCyYheVpPJej/+/uDvEIV429FRJfDkTTNvGzd8aaLN30YBflWIY1k0BbAV3Kwp2db8/VnwgGom0impqaocv/aZ3sr4RZ1srbxWMhE8w17Ab/D95VRZ0DEzpRp5P92SmDf+X0EDChKr6tdRfMweOdMzkToibCX0E6RjBtIScIetaGCp5e4IeST7uLQoV07OICx/S5BAxOIvm9wNtymU1g8XCaDykrL09xOrHskuwpls/w0QzgXXk/yZFekHtCLOc8kzzup0WGgFZWz8Ak/R/vFoc9TCg5zNMajhsMrSW2Ivy/H6ynqWlrZ6fYhoqsuIuZndC/cnk2vHj39nae2zHHY27H9pcVVeKJWeZ/ib/793e20whigHJmtG8WdJrYXxczv56WI1AKCDixLIVa8jwuGQKNQxN0/dpWjld1ucbBg+ZSTGMRcF3v1TUQYsJBOOTJKghw6QSjQluYgM6RiT1P9OXaJzm8CFbRz2cnEub6HnsvVxO0lz/ccKhA6A0wLVnt+4cdAUfAESheBFLN+I82H5JwTisxtoqjNI4hDDPYlVjAW0X/WnWAVxZsjireki1SzmyBK5lMUu2/fQXm39/e3ychxjRsEu+jZI0lQvWIlhIhihB+hMON2ct+dAQcgQIEnFgWwOE/HIFCBDAfbWge5dVL7LFM91mKM58GwmSDWFZXVWep9vhIcJwRtB6p1oAnuHOEUCbkOtM9IgG74cTHXN/DeU95NV1Q/lteTb/+45tpJq+r6ecYToWtzn85Ao6AI3AqCMhcgggy1398o1qC2KJdNe9tv6ACFiKVdOHKSjreMziPyvpUvlOaz9g0wibf6hFZzN1tDsYxR+ubRphU2qIx9lDCKskc9olJbDM/s6FxLNFUliYunmtH4LlEwInlc4mup708EMgTffWxvsT8NXqGs5VM3m9Z1UwvqMvSwz1xnxlPbOygI0fgTKaSi6Z9ywOiE5YCZop5ord//wHVVqpjCQTuLhPTLRxhrrXlsRbZnwbgBLwTJu03HQFHwBE4txHI0V2Pt7DVxyUV2FNZLVYgZh2CuMHlq+nt394uQyrvN56eFSpreSKIKcR8VsU5V0IRmen5I71jdE0tTFxlXge5xLzOocVqmiS8CDvwydC/PdoTcPPpaXm2GS/VmSPgxPLMMfQUljsCeaLJ3Az9w7aOYBKDiedy3cQPTeWV1c0Epz4wkX35hhZq4mDrYJLTMrFpKAFs7GdTnHNwVrrj0QwTSzGFVXJZgZiWss8Sws8b//We4HbFHMMs9+bl5XMEHAFH4PQRyNHffu0+Cd9k1iDQUFbcHpz2YIzd+kg2rtXBMMTc/57+h0vgTdFIIqNMMiMCfNYyPEUv3ZjhONU2h0NLeWVNB11W28jWSOKkL0Nvv7edpmdiKufgFF4C9e1ZLAYEnFgWQy14HooXAd6jgcmJqHN8il6xUdyOy+Z+cT9+ZfVxWd2sahTPsdWN9Dd3tBKHCmMPkZjETQMnafHPc2BmsmLD/Agrxy/4xEa6qAymr7IHCCZa/Ke/4T324aPdOv0LVsXbODxnjoAj4AgsLQKPHu9lAnnRjavpfIR04pjBq8UjbPkqXri79mPr44IdZ9cczyxt3p/rr4cpFlOJ/hCvzURDk0RvvKtDtrdUCYlkclmD2JVNtKK2mcklFpFfsb6FOsYst9H7u13xoyPgCEQEnFhGLPzMEZiDQPAah32SeaL9fZO0Yh08xGJDP+JbiZc47LNcUdPA8a3MY+yN93XxCqdNbtM0o6vESpjsxpyvLqcLYhbMRc3N0E/veIZJJcxe4bDHhCFoMbHCjuO7btul9ktOLJdTS/CyOAKOwOIj8J7bdjJ5hCdY7KfEGApzWLYMqVjD4+xP7zpKNANrGfwDMZLj4uem2FIEgZY/lFvodI4mc3m66cEO2UeJObxK9lTC+ogd89W0BBPYq+sy9EgPPJ1HMs7wCZjFVmDPjyOw5Ag4sVzyKvAMFD0CtklDJ5b648O0ohbmr1jlhNOe1kA0mVRWt7JZLO59ZE+XbOXgcAjTumoqhOmcmJcsHAMwzBONjM/QH91cRxeVyUq6CD9YXcfvanaND7Otxs5hW2Au+ubhGXQEHAFHYCkQaO4epUsqVgmRXIltBXCItkqc+LB32Er6k5vraXhMiBHyeC6RIt5XiQKnk22e6BO7u5lAYmEY8/Tldcd4m4vFrLyiShaNr6nKUG3jSKjaiJ2FbAm3/MQRcAQUASeW3hQcgZMikJi+qGnr1x/rV2c+urkfey7ZhMY8ycl1mNFIGJLoRACTXJygTvrxZfCAaR5l5fhLa55gRz0w2eL4amViFguSCcEIbvE//ZuHl0G5vQiOgCPgCDx3CNz660fCmMkmsAgtUo4QTmvEE2z5GvrCmsd4wmF9G088Mp+lXOu5y+HSpixljJpGrPJ+fX+v+ErQWJWYo7E4LIvCorG8Wr3CfvXx/mSutnmskKcubQn9645A8SHgxLL46sRzVIwI6IRsK58w8Hz/g108QcGbHFY9V1SLNzmLcWlmspiwfn5kUEo1QxLnMh89x/INJpuyCopP2eeKEYpnnaeCwuQo2ztGl9xUzVpKNtsqr2Rh6Dx4MWQPhmvoD99TRb1DEwZNOHJS/MtXjJ91PfgLjoAjUGIIGClKSI2Op71DY/S89yJcUzVvKWAzWB0/eZtBWSVddFMVtXSPFpY5DKIxzcIHSueXbVXh6NEol5Yt+iUy/KRMv3x6kAnkNdUNfMRcjW0tHGZEF4fZMV9NI71nR1fpAOE5dQSKCAEnlkVUGZ6VYkbAJqgcwagIE9jIDNH/uFtWOkEsMUnJ/kpMWq28b0NWQrOszVxzdLhgn4ZMgpwaFzyY7Wj6Yf4vZlhOmjfdz2NaWoReyRO9/yc71YGPrKxLnLUqduxjK+7/UrVfU1cSmZvi34JL6QtFJ4XOH3AEHIFzGwGdBJg4KW+yc4yPHFpEF+TYIVrZarqooka1mJV080+2F+Bns5jMPctgDAU+zC6lmMAGlwrnCJQzR/XHR3gLC8/VNRmeq6+sgm+EFvGXAIuj2ixff9Nd7TQymSRcgKL/cAQcgRMh4MTyROj4PUdAJ3YDwly0yzFHLaM5euUmOPCxPzjwyeieywa+vqIavxvpqroW2pQZIQnQDGdAsyYu/haIq1yf9WnLQmkd2avuLNf2eaID2SE214LG8uJyOJyA1hJmsOLVEOQSq/E9g6MhDllhwUVYKLzmvxwBR8ARWEYIcJgqrMoJCbQ5AePiH76/Tj1qy+Jc3EogYynG0wPNfQWLmXif5y5LqMShMpKNYrArBC5XQpi1nHdmJujqWjjda+Q5WbSUGV4MhsMe3sbCfhOa6TUbWig7Ol7iyHj2HYGlQ8CJ5dJh718uAQRkXtJ1XiWCYdVXV0af6hmjG9YJmby8VsxhzZwGsS0vrzkumsyqZrq2Lkv3tY7FyV0nQvFcZ0utqqHTSbEEYDphFnM508oWCkfv/P4OJpcw28JqOwSh88qrhGiqV0PRWubCBlWrD0gRywSeE2LnNx0BR+AcRsAsPXSeYE9wlKOvVD1C55fJWIlxE+MnvMKyt+2KSr534w9MW5lLFudsLlsmmOokIP71ZJ4xgonlWdx+sH2ErsE8DG1kbZPEplTvr1fUinURLI3w98L6LB3oF8uYWcu+ywQwL4Yj8Nwj4MTyucfYv1DKCPDEpcQI50wuZXJm01WULU+0vX2crqtv4fAjWA29sjYbQpEwyeRrLTyxgVzuaMeKqBItnRxTcinnycprKWOoGEkxI5b7m3oTJz6irYSmEh5ihWiK1rJ3UCZ64MVVgA00tpJf6rh4/h0BR8ARWAABW8SMewaJugbH6b+/B3sr4Q12TbT0KJMQTheX/44X7B47PsALmDq98BcshqNZ3izw2dK5zPPAjNm+hnBeVr5dneP0grWyXcX2Ul5d1UjQUmJe5q0r+F2ToefXZmhX2+QczEoHDM+pI1AcCDixLI568FwUKwJ5bOGIXvRkkoYGzTIsJ1jd3NA0whMU4lvCoQ9iY11V1Rj2XvIkpmY3169tpl2dMokhsZymF8gqkk8lAvtciR1Tc9+C4vCPHL35W/cF81feLwRBaSX2WoJcitD0paonE3OuAHwg5iUGiWfXEXAEHIFTRGBaY07qdJDLE++t5FiV6lUbHmDhYVu9bF+0spL+57fuD+Mjj8E6+OJgZDWZxE4xL8X5mBTNtLJSOszHezunCPPsVdViMQRzVzjUA8HkGNQcKgxhw8Q/Qn2ThLgKc7BiVpyl9lw5AsWLgBPL4q0bz1kxIMAcMjGKCZMNCE7i2RXX8zn61dEBugwxsFRrCTIJBwG2QrqiOprkXF/XQns6xjmAM0/3nHZKnIoBgDPMQyDMkg6KKGiKAPDQ0W66sOL24CLfzGHPu6kmkMv/9u411D4wGXi2kdVQFWeYRX/dEXAEHIGiRED3ViJv2FLQOTTJe89h2WF/ZuEBM9iLQC5vvJ32PN0biGVKINMx08bRoiz3KWZKjVfkaRiy5PM8v+zpHKXr1jbSZdhXWdvC5BFzrxFKEEz4PjBHPr84MhDmF8Z6Oc7Fp4ipP+YInCkCTizPFEF/f1kjgPlF5hj8P671hut831wIiCbzRwf6ZNKCOWwdPMVm+TdParWRZML85rr6jJBLs3XijwFS25e4DOC1MgXQwDZlHykQfdM37ucVd5i/wpEPBKZCRxRr6BO/2qtAKNazHR8tA5i8CI6AI+AIpAjYkGkOd2799T4OL8LjY4U4PcO4eUEZ9qjLuPl3X98W5qp06A3paqJ2L1wv2RNZvbTlX2gqQSrN1BXzL+Ze2V8JbSUc7cH3AZz5NNP3ngIJ13k+wcbMaUsWFs+4I7BECDixXCLg/bPLDAF1smD88F8f7Q0mNuZxjk1heVKDw4Asm+jw3o61TXRPywTPbOlkbyY5mOCQLtNa8DH7SLTHLWEwc/TY0R7eawlTLgnsLZ5h2UNsWSVfu6Sikg61IVyLCgDLouwlXG2edUfAEThjBGRsj6N+GNqRsmrg+EhET7cPcVxKxK3kcRKEkkllpZDNCuxPr6R9x7o1X6Vv/WJaVZnzpDxyLSmbkkEUemfnJN1Qn6XLahCbMiPeXquFSDK5ZI/ttseyiTBPyz91mKfzSn45LexqCf3gCJwtBJxYni2k/TvLEgEjf6zWZPkA+zHFmcAnHuoJq6PiOMD2d4jTgMthilPTyBPgtXWtdE/7iGgqNR0DjH/q5MmCCCY9vmhPlPYRGFb8cCe7zr+w4ne8x5LjWpaLp9jfq6hiBxU3fvcBgRlEu7SL7Ll3BBwBRyBZJIxgGJnCFR7n4OY0T1T2gwdk24BpKllLaeQSWstKqvjBg7onMyFeMemSO+NpD/9j3pdTmyHzEo4ywrJHLInubxkhzKMIKcJbUXgvZYbDf11WlxF/B1jYZcc9TXTr3p6Alc0nfOT/LQ/8Sq7CPcPLAgEnlsuiGr0QS4aAaip55mNBIE5IcMjzyb2dPJFBQ4kJL7g7h2kOVlTVkQD2fyA4c30G5NJ4o6QVJztcj6TSJsMlK/sifFjKkKNDLb28P+hijmUpK/AQlILWsnwVXVhWS9sPd4iUETBahEx4Eo6AI+AILCkCGOvFSdzsbGCM3H24O46FsOwoi3F/2Sx25Rpiq47MQCBa4sF8dmql9TtoJ3mele0hNu9hQdLmj41N43RNbYauqDdnebL9hMN9aQiwFTUt7FQPi7mfeKRbQ4PGNFhbzAmq9tI+VFqQeW4dgSVHwInlkleBZ6DUEbD5h7WXbL6kxDCfo5kc0cf29DKJBHkEmYTTAPzJHhAhnBL/solXVX99bFAd+hS4B+JJ1L61nPZgWplu+dlDdB5isMGNflkVm3tJjLY1vPcSpPO1X7yDmwsEDnuv1NuP598RcATOdQTigiSQiNsdBJc3fPle3UepGkollzCJvehGhGqqpPf/bB9PPLbjfzmMj1YGPtoPBiiuLFYeHeZFW3OQh8VbMXsVj68raptFi6kE8wM7O2kKaelcbS1PkleiaZaxdtOPjoAjcMoIOLE8Zaj8QUdgAQR4NRUTkgoHeaN9sgo9NTNNH9wFhz4aoLmuSbSXvN9DnQlUNXPg5ms1vtaPD/THj9mEmpdJT+bEQkEkPlyCZxqLLNM9QpfcVM37hBCjjV3oI/i37rNkd/plVVSzqyloLUuwtJ5lR8ARcAQYAdtTWUAkebyXuQPkp253I13A5q+r6bzyKsICGxz1YBEOHrWxrxLjZkO3WLuY9Uw8li7YYeozsp0u3FKOfnKojxdoxds6LIDE1BULuEwwEd5LrYJANm/Z1U0zmEcZeMGYv8Hpwv1PjLNs3y5d9DznjsDSIODEcmlw968uGwTi0qZpLNmkyUimlhMrpLfuNc1lRr3F2h5L8VqHlVVMgjCJxaT4hYd6JaCJckheicZsF2a80ieXETMB6p8rH6XzV4rzHhBLFqDYPDbuJVrxoXU0PD7l5HLZ9CEviCNw7iKwIKmkHI1PzNBVH9nI2kr2/FpxuzjsUY3leRgby6roC7c/xuMhtmPyPzuWOqxcjmTRlssjcZ+/+Gg3WwBBUwnzVnPOA0sgbDvBn8WwxHz68X3dhEVeTlLTjViZnpfYghi3VXdZ6gh6/h2Bs46AE8uzDrl/cDkhMJsYYULiOcsKybxTHAxgpRQOfa6obWDtpTj0AakUr3W8ylojK6wWpuS927tobNqc1RiRlGPBd+x7JXjE4jHKgvXiwZFpuvSWOiaXbAaLvUQrq4g1mNBilq2m825cQ19cDUHK/zkCjoAjUMoI2Jhu5q/4LZQG4+G/VD3JZq7iBVZiVIolR6VYcpSvoj+9pZ4GRicDCHhPNKEx7XCz1E40rFQ6r47PEMGcFdrJq2tg5tpMV2IxVi2AQCIlxEiGEK8ShPNT+3pEU4nyqzMkSVPmZp6AAJfORbIuvAzwK7X69vwuCwScWC6LavRCFAMCYgqrznWU9cnkBdMbmbTg0Odzj/SxRlImQNFeYtUVvzk0SbXsDbEV2Lfe3U5d4yJw8ATIaS+zSS8x8/3lvUcJK/FiAosj9luqFrMM+4lW0yXvqqQjLXBU4f8cAUfAEShRBHSeiLmXcR7k8Fi2m/7PmzQEk3qCFedmsqeSnfaUr6Gf332cySjPDcG52/LQtzE8OncCo/6xPL3lvla6skp8FGC+BHkEqbT5EkQTlj9yLUOf3tdNmHdnQ10QUkQJJVCT55YHfrFd+ZkjcPYQcGJ59rD2L53DCAjpBABicvONJwZkIqxtEI0lzHlqxamPuUsXTWaGJ9HXb26nw73R/DNMuIop0g8Tp53YsehxV9KsZZieydPLPrOV9w5hD9GF5dV0XsVv2UnFRWWr2DwWmsu//ca2gjJLcVPCnZ4XPQieQUfAETgHEYievmVR0obtN33jfl5gw/iHfZSw4Pg97KssB9mUUEwYJ6fBQvmf7R3Un5aQ/izKQ5pHDdPFl/h/cU7Dz2MD0/SGTa08b15WK2G6VtRITGi29mGnPUYy5fjVx81XgTFLORaQyqIExjPlCJQuAk4sS7fuPOelgICZ1tieS8yQPGkS/fzgEJNGW1m1yZFXW+tEgwlyyd5ka5vohnUZuqdtTN+Pk66ZTuETkrQQtUhmixkoIX8JLJzZu/e3E5z1IBj4hTf+ji6sqGHHFRCo4MACq/UXl99OtXsatXCFJDI6ZyjmsnveHAFH4FxHwMa+sD+ScrRuTzOb/4NM8njHY6Esqp1/4+10UYWMgXc+0S6ms2L7KuO/Wn+UAq68IFqQd5vDbFaTcf3Bjkm6fq34IhBtJTyoy17Ky+CoR+NTWrxozJs/OTioEMhiLuYEnh95Ti6cL0oBK8+jI1AqCDixLJWa8nyWKAJqBhv4JCY0IYUImVF5bFD3WGYIq7ArqlrZJBaT5zXVcJuuJj7QbFZn6eq6JvrlYVuF1USVvBYSyZR4FjN0MsGzUIVy6Ko1MHrn9+6VlfmKGoIwxfuMyirZGyI0ljCVNUc+sbS2Ih0FlGIuvefNEXAEHAGMd/gH4jM4NkVXf2StxK3kLQCyDQBOehBWBBpLHP/huw+KCawtWtpx9mJmEcNbSPYko0KwY7zm3zwzRNeycx5xdidzYoNsJ6lppSvrxFEPL8yqN9jbnxkhysv+SSaTtuqqpJIXHuVGEaPjWXMEShMBJ5alWW+e6xJBgK2UdAKTYM+ScSNCuH9ndoReUNfMsS1BLq+qaiQEc5a9I+LMh50RcCiSJn7uk3v6aDyHldigpmTvN2Gu5JPSWJUNuOSwohyJZmPvBP3he6rYBIw9xFbcTueViVdENgeDI5/yKvrYrx5RAUs9/gXqXiKNxLPpCDgC5zACasKal7Hv479+mBfNbIyDlQaIJIcZWSnk8nnvWUtNXcMFmMk4mo756XnBo0X1I5K8mF9MXxMzRJ+Bszvz8lqbJdFOaggR9UuA+RL7K7GF5Jr6LG3JjHP5eArUCRFKUZwCI54zZ3zhsagagWdmWSHgxHJZVacXpvgQMAoZJ01SAUItgHiGe7h7gl68LksWcgREEt5jzRRWvNvJHkxx8JOht9zTQW2jU+xNlSfnlGQyEMk3iw+YJEciWMlWIeBl+c7RdzcekJX7Monddn5FNe+5ZI2lOvTB/qMdB7vDLtP5sUg+56eOgCPgCBQBAhirhADlOILijoOdGr9XvL5iO8BFN8riGuJWXnTjarbY+N76/TH3iAOcF6/apRuHUbWLPCnmqH1kht58bwdrJeH5FcQRW0Q4hEhNE18XzWWGPcLCwufF61rpoS71jptobSPBxLyC74hqWDlnxNHPHAFHYFEQcGK5KDB6Io7AKSAQJn9McEqewgRI1DA0Ta/b1CbaymrsHxHPdiCbOGfSWZtlk1iEI8Fk+/INLbSrs3CF1ohZ0ASeQtaK4RHWN/JsH7Wwk1Mz9JJbN6rDnkoOFI6VfOw9wj5LMQ1bTS/4+GaanBShIZTbJYdiqFbPgyPgCCyAAIYoWQgjGp2coRs+uZGJpZm7XnBjDY95EmJETGJfcutmmpiZZ8EySUvY6gIfLabLpkkUrseLrLs6R+nVG0AmQRpb6LLa43wOr+kgkNBgStzKDJNNnL9uU4aODk2FxcVQRAYYyeqCJb6n2kqfHgJKfuIILCoCTiwXFU5PzBGYhUDkjzLXY2kZ/wV1pc2o8l7nxDS9dVsrr8xiAsXk4YThdwAAIABJREFUakes2NpvdqnO+06g1Wyi256S0BvipkA/auR1VpaK86fmmTfYmNAkOb3/UAebgXEw8HLVXJavImgveUW/rJKPn1n1qGCrBXTBoThr2nPlCDgChkDcE47YvOLtFVpK8foKywwsnplXWCymPXCwzV7mOSWMc0qiws0SGP85yzoXYkHwZ4eGeAEVhBJz3KXYGpKG3wK55HlQNJiYE6HZ7ByfKBj7gYHAgeVKm1vkIuOFS3wS0fIzR8ARWBwEnFguDo6eiiOwIAJ5QpgQkEl5xMjfQvPa2HSePrq3K2gsmVhWH5cg0Aj+rG7VeUUXMbs0OPR7Hmyn/olCUrZgporlhq5Ys3lwmPGROcz8KhBQjt7/H7vp/JWr6eIyc7UPBxZw4INVfHHsc1HFGtr3TJdJFMVSQs+HI+AIOAILICDE8uFjPYTx6/zyVTymQWOJhTSzzDCN5ft/tkfGNx4a4/gYIo4wX5rm7RFx/Fzg00V0uW9ymt63ozPMbZdXZ8QMtqoxXLuULXdkP+UVNRJ25KO7ewjzJS/WojxhUlWTVyujzjO4bY/Y0R7xoyPgCCwOAk4sFwdHT8UROH0EwmwXJ0Mo7n50oI+w1xIrtLJKK9pLEE125lMjXmOx/5JDlNRk6LUbW2l311gkZWH2VMKpv1kxGIjb6Wf9uX9TBK+e4Wm6/EP1Yf8RBC6L5YYjBC+QzhffupUmJo1cp3HdVAjj8usqdsDmuS+Ff6E4EUibQNBscFalvcj95Fz3s/Gz+rKlUWCFUJzF9VyddQSSthOsMeJYhLYDE9iXfGYTW2XwWFZWyWGWoKnEuMYLZ2WVdOkH1lLfMPYQJmme9fIUftDaPucp9AcZf20URl+x/fPhbX4W5cjRvs4Jev3GNnZWd5UuoK6oFm/omPdmW+xcVpdlB3bffzLxjh4S9hNHwBFYagScWC51Dfj3z3EEMP1KSBL2VmdkTyfpTZkRur6+iVbUwqV6M3vFW1ELsomVWzGVFdLZpBNwE11Tm6EfHBigmRDPTL7BQNuEjqN+o5grIDi3oGlavzfDJmEQvmQ1fw17T5TVfJiLrWIt5kd/vTeuYKNw2FRDubD/Jgo5KuAVMwCet+ceAe4LcV8vf9D6xux7siKjfSe2H97XG0zczcvnc591/0JxIyDNKC5wcXMKQ69c//RvxAuskEgd08oQVkT2keP6RSsraf0+jdnLiQopW/LSm8UJMoJz6xK2kVHJdMhn+J2jqTzRDw/2R4d1sMSB5/NqeH8VQgnrHBBL21OJ39fVNdLG5sFSmL5Csf3EETiXEHBieS7Vtpe1KBFgOUElDtF6RM0lZs/D/dP0hi1tTCavVFIpx2aecNmDLLtkbxZnB1XNrMF8x70dlBkVUsWzMAu+QqsABH+3KBEpzJSZDoMcVvz7Dl7NRwxLNoMtr+Y9SBeUS/BwEE4IYnc8mgnCfyynSj0c1qR0yl+Ihv9aTAS024W+IL1Dw9YoURyaydPa5hG67WA/rcuM0uDkTHg+aimlbfH7BeRzMXPraZUiArGNYNA1kon2Mk3bHs/K4hi8XlfcTr9fJib+oq0UU1jsr7zx33dy0a29ogHGcW0pUTEmafmJCzRhptF+xFpNZDVPlBmdpLJ7u9k/gFjfiAd02ebRRPAEC0LJGkvd+gEt5uu2tNLBgcmwSLiUJfdvOwKOwPwIOLGcHxe/6gicVQRSgVQEEdWwQUjNE/VN5ujd2zvZBIgd+Ohki4mXzYZ0Lwo0mbYHE8cb6pupqnFEJmKVSmyv51kt4Ol+zDzpqiDV0T9K//fN9XThSvEMKx5i17DzHvMQC83lpR9aRx394yJ8qaDPxefCm5HW6WbK31s+CKggzFI6hGQI/iIkox+uaxylF63PBnM89L2XrstQbWaMY+IBh+CFGNYG1l6XD0BekjNFQBlgGH/0d9fgOF3+wbXshCy1uhCPsOK054KyKvqTD9RR+8Co5kLaKNqZJnOmuTvz9y0jOlfZTwntYUQ65re2aYiuX9tKK6rFszmIJeYwJpK1LbKtg+c31VbyvSytfKCT+jSaiA7sZ553T8ERcAQWHQEnlosOqSfoCDxbBJToQFhQqVb2e0FzGVeA8ev7B3qjkIsA0TATqhWTWDYhghc9DSgtmkx55pYdHdQ1IZpQNrnlb4U15Web4bP3PEspuiqu59U7G9VpD5z3iOaShbEKkE0hmbj+tu/dz/HdoqAj2ZbfEdezVxj/UvEhIESS82X9j3LUNZ6jf9rRLf2r5jib66FfSZifDF1R1UDv29FNHaPou9JPQ7tipYwvXhRfXS9BjnTMwrietg/k5G3f3aF7KNfQeRjHePzSMY0d+azmBbPVO4/pSofFqrR5QsbzJShV+CTKJOavMp7ybzWDldnF+oH0qQ/slD6FGM3mF0AWSkVjiXAi8HIucSt1Xqtpou/u7+WxHB+OWIZs+Ikj4AgUEQJOLIuoMjwr5x4CokzD5CsTME/GIoGwMCEEU3HR6zvax+kG1aLI3pMm9gyLybhgP0qNEs+6Bo7/9bJ1LbSxebgw1EnRQz4dlrq5+Lxfkuhdt+1Sr7AmkMEkNrroP6+8ik3Lfnn3M3F/peFa9GX2DJ5NBKRdyRdxjj7ysvVZ2cNcnZXwBxY/LyziiMblRetaaV3jcGijaQD2s1kG/1axImCmonKEdhtt7Fd3HaYLVlaxA7Lzb6ykS5RIglzCWc/vVaymS8pW000/hgmspaHacdVWFsNwFuYn1dTHbQuojxxZbOLNzSP0sk3iiO5qdUgHixr4CxAiKV5gMX+FhdHaJu6HD7RanOZpsQ7QBaBiKH+xtjrPlyOwlAg4sVxK9P3b5zwCPDEzu8SKr0RuxoQpE7aYw+JcrsUV6o6haY53CRMiMSPK8gqwkEudrKtMeynmslghxt8/7eil7jFQ2CiwFGtFSLmRu2hShV99w+N09YfX8yr/+WVVrLnkfUllq+mSCnHZj99/8K4qeqyhW7UFUkoXSIq1ts9+vqx9QSCGlvIj21VLabHy6hA3z0IcoI9ZXNkGdqSF4O3of7fs6qYuyL/cpZRElED/OvuIn1tf5PbFRFDbRJ5of1MvPe/dVbwQFkKKYAxTcom9lhi7rvzwBuodmaKoqhMdIJteq3l/UaCpZLkgL3wtR51jM/SBnZ1sVYN+gtBYmINgXQMSyXMXtJcgmFWNsoiD7R21Wfpf2zqoZXSGPcrymG0DNx9NE1rwVf/hCDgCRYCAE8siqATPwrmLgMyV802SOREo8EDBhGqmQDmansnTt57spRVVrbyvMuytrBFtCyZuFop5Es/q3ksEls7QDesytOa47dspcvzV1aDIE1MCR57ovqc6Q8y34Ka/AlrLajYhu1i9Kl77iXrqHQFpN4Ef5XVT2CKv9bOYvRxVHRukl26QfmQLNbZIIyZ7Kgiz86xmgimfaFbEgRbOX7KhmdY0DkQe4MTyLNZhkX4qGbtxOjgySS/4+GYNlSSm+/D+yuGT4Al2pcbnrVhDDx5o57Ef74Vk2GKjeMYu1lCGfcWJ0yvKUfXxYbphnZBI9CnuT2HvpCx+Wl8zkglTWJzD9HVmxkot47bUsM6VdqtIq92z5Qicywg4sTyXa9/LXvoI5Il2dEzQazbBRbsQSSGUzTKRM8lsYm+xIJkykcdJHp5jjwyI9pI1o7YXSM2tABDP4fhfEU7mn7/9MdFWwoSsfBU7wpCwIxILDp5jz69YQ//w3W1B4GftZ6j5VGiRIobQEeEZPyluBNI6TDXbJoDr/dntN090ZGCK3rkNTrGydHldQ9D+QwiGYyzTVoJc4hx7LHFdyCY0Llm6rE7iyYJc4vo77m2jw/1pvMFZ30csTIJJZJpvMfkOWVTPxcWNu+eOEUjGShtbuB75f1LHrGvM5anshzDht/iUIJFxj3ggl+Vr6NbKx4oH3NAWsdiZTgP2Q8pobfdo/wS9874WXnjBYifmJe5PvH9SiCPmKOkvprWUPvRnG1t4Pov4FQ8MnhNHwBE4NQScWJ4aTv6UI1CkCGAFN0f9Y3mCYwSerGsaSVy4y74VaCjZbXuN/MY59rmYWd+K2mb61hODND4lRTQHQlbgOMmbZhXHaJZrzy3FcWIyR6/63Ca66EYJMwKnPSa4Yc+laTIhtH1/wxNBKko944pApEKScQBclBtLUSz/5rNAwFpl+gpX3ywTPdnfJk8PT+fp2/v7OKwBYuZdVpfu8WpiAinOr4QsmukezPWuqm5VJz5CMtHnjIDKOfpXM33jiT4anpkOzk0CkVTvmbPbl9xPhfWUeKal8/NiQcD2yBcQSh06CsYVIvrR5kO8CAYHY9hHiTAi7HysvFpDJ62iiyqq6OWf30KTk+IQasnLmZBmlMcIMudL71k5J2Zy9N0n++jKOixqwuy1VcljM5vCmkUN5hv4BgC5xGIO+h/mpPfu7KbuSTH3lb7h7X/J698z4AicBgJOLE8DNH/FESgaBFiCNm+BOapt6KcXrRVB12JeYpLHJA7tCmsta1rosirxvGeaGUz2r9nUTFsyo+JwIRQQGiCZ7KM8rKFQRKIITy7VyZG2Qfrv71ubeIpVQgkNZjmI5mqOfQnN5c7DHYEwCsUQr6BpUay8dlyqcvl3TwUB1KKRMTyvJuT8arwu3UTa8t3ZUXrdphZefGEtZL3sQQ6LL6pNgXYfgi8v0sCJT7U4G4G5Ht5Dn2KT2CqYxjbRVYgfq859WCNTnaXXbWqjO7NjnBvuRWo2GBc2rH/hKJ5DeWHH8s9H/1/xIpBTS4hIgqweKackKUc87lx0UxWbvMq+SpBLCZkEcnnhSuy5rKTnvbeWnm7rD2PUUpdbp5foNIew+jgtZbZBM0+0pWWC3rAJRBLWMeKkh/tATYauhTWA7VmuRnxKMYPluUi3ZdQcG2UtvqhEgVvEc6kx8O87Ao7As0PAieWzw8ufdgSKEAFMwmKmhJXezPAU3XR/p+5pkb1g0E5i0gfJvKy6gVeVo2t30dasqGljLWbF/Z10qE/3MhasvtsPczJUHJM/5Bu45L+gvJpsXyXOU20l9l1CkLv8n9ZRtndcApVzTSp2jCAEey0Tc5LiKF8RNriiypJ5nkSmeDEg0aRwaB2t08N9Y3TTtk72kIx+YP0B2hM2Ea9V89faFrqsFvFgG5gwMvmsa6IX1mfZyQhIJP5ARNkrc3WWnZFcWisEEwL1ldXHua+Z6fnK+zroUC/MXWc4Tib6qdIOVs7o2o3cM81QUaHsmZkXAXWiIxwrGS9yNn7mqK13lC7/UD1dXCZ7KtnzKywrViJW5WqC8zEsesGUf/WOZv5MXFyY96tn9WJatpgvGTef7p+isgc6eFHFCKNp+tG/rqgRrSWfY/GFSaaYweK5G+/roOxIXhcvZXHlrBbOP+YIOAKLjoATy0WH1BN0BM4mAqKVgXwT4lMS0VQ+R78+OkrX1Wd4jwt73WPNpWheRNuCMCXq5ZL3mInADM0LvPJ98dEu8XTJxRFBAqcQNEDAotblbJZ31reYRIhA9+FfPCTaSfaqCIcY0AogLtxqwr7Li9Tr4qu+cAeNTkLAFw0RBHwjJMGsUqSpWR/zn0WHgCklpVGGtskLLaz4yFPnWJ4+93CvOq+yuK+y4AJB10gmm4zXRbIIUoh7L6hrpv88PECTuTz94sgQXVcrTn5wD/0HBFPCJsgeTZBSWACw+Wxt7GO49tmHuqhrNHFyonFrGVduxqkGVtp10WHuGQoIcLPjgbCwrmz4GJvM06u/dBeTRiaUbPaKPZawolilWss1bBL7kV88xO1X1IGF6YUPLtUJJhjra5SjnvEcfelRmJKLUzhebKnL8qLNipoWurwGCytNdEW97vVnz6+6FaM2S9fXZeiXTw9yUSOGUjj5LWFZlqq4/l1HwBE4fQScWJ4+dv6mI1AUCIAUiSADYcQEEln9zY7MsJbmqpoG1q4wkWTPfBkWfGHeBwGA91uqFmZFLfaRwf17hrU0tx3spXEI6TOiZcnlZH+lCU/FAAIwGJvK8f4k22Mp+y1Xs6dFkEtx4y8CXcUPd6o5VywLk0slzhHHYiid5+FECLAgqg+wAkkvjOZz9NODA7y4Yvu+REsftZXY32WLLCB+IIn4Q3/B9YptHdQwpERQv9EwPEFl93fyPksho41BC8ppafxY2zsmacmeZvSr69dm6banBqRPkZlSWgnRf3X/cjF1MMueH+cioPXEzY4XCmQ8xum7/n0n76WEdjJYUMDza1mN7AvHPsuK2+kVn7uTxidUhw0Ol+xtnPvBs3uFi6cLeKM5op8eHKQXrW0p2DfJiyw1jWwGi4VJ9APuR1XQ/ENTibiv2I7RRLCIaR4x795wY6VjcFpmBvPsltO/5gg4AouDgBPLxcHRU3EElgYBFWrALMNcbCe8yJxnkzvsYXnxOmgrC52UQNC2axCEQTIhJEDrYhoXCAmv3JShyqPD6gI+6PWWpszzflVI9dOtg/R/vbeGhThx3qOeF81BBjQFqrn8Zv0TCSE300TRxBqs837KLxYNAqZtDibM+WmayOep6tgIvWZju5JENf+2vV/QIupeLxF6LbZeqzrhydCLN2Q5XIK1Aw6rwIs20Vxv3fFRetk62auJeJZIy0xjr6luUicmco2/U9NEK0BY9bnXbGql248N0xQ+Yp4389a37Fg0UHtG5kUAajyrK2kl/Fie6Dv1B8RLdcUaIZdl2GMpeyvZaY/usfzD91fR0ZZhe02+Yg1v3m+evYuSjRxTv8rjIwSvrZgPQB5lQdLMv0Xzb96SMZdgXsF+S36uNkM3rG2j6uNDOuaiDHFRz2I4x5Kli6Txqp85Ao5A8SPgxLL468hz6AgsiECB/KFxGlnYNs0lPyCrwjBf+uSeHiaOV9QdE+cltS3soARkEs59mGSqcwUIBCCesj9TNDhv3NpG6xpHRdtn31gwd2fjhgl1+i04knisheAgA/st4Q1WvC9iP1MlC3bs0IeFujW0dm9WBJ28aaVSgQbn/q+4ETD7PNH81TaO0l9sbZW2XSfekYXUiTAsJuHY+2VaS1lIkTYupuDoI71j1g6SNqB9SfqctJfeiSm6dW8vm8KKp0sRsJk8Knk1qwC+Vmv9SU3Qa5ro9Ztbkz5V3Gh77goRKBh/MR7qhfUPZYNZPjxW8x7KitWspUy9VcNEf/3DbQWWJuELhYmHy2fzBFPKxmb0KW3X2m+sffPiY+hLsU/ZfkvpExn65O5u6h6bCvuK06lDiqn9jX/MGtPPZoH9W46AI3DGCDixPGMIPQFHoPgR4LV0nbR3dkzQX97RxgSTvfVhfyXcv8MUFkTS9l3CRJa9XGpYBfWMCRL6xrtaaXN2lGYSubsAhfmEovSa5qXgndP4IclownbI5wnaSCaQFjMOprDla+i8CokhB7IJAe95766iR4/3mjyo8QVhD+vCzWlUx2m8IgKlVl18P5jFaT3YA2zrGgV4mCxD+N2UGaG/vAOx84QoQrCFKZ6Y5Kk5HsemFE08a1Zqm3QhJcPt/g1b2mh7x+iz2z+MfOWJtrdPKqFVj7GmvcQ+TA3/g6NZAaTnbCFQ00x/tTVDm5vHKMfF044ViprikHQ6xUmNKCN+frZoCNhWA65q2xNrGuZgOm+ccpoeb+zncQVjjZnAsqaSvVSLSSzGHlz7Rt0BfhG1y008b1rP0xh/rI/MKjlvAUU+wwkeSNOPbctMyfEoPIT/3V3twYsr+pLNBwglAu07+hgWJOHoCm0aXpQxh+BZ/P3Vllba3jkh42nIXyzjrKz6T0fAEVgGCDixXAaV6EVwBBZGAEJDkE71sRyNTed5r8z1dSKMmyAAwQFCN7Qsl6o5LLxiwqRJBAcJq2D70f727jba0DTCzoJMAMNHWEBhBz+FIm8qnAU5Y+HMn/wOJyhGVfJN0SRBMHrn93ew1tL2WmKPEwjleRWrWKiDYAdNwp/eUkfHO0eJ8lMs5EkexfPtyTPgT5wJAryvVRuCmLPC1DTZM8z3tA0nQjy+iUWNjc3DIvxiUURNXUEusUgCwoZ2jSPvIa5JHFclTkfg4OonhwdpCpZ54GwF+Tlx6Tj/KqRPTefotkODdAMcliD0iIVWqMK+zUY2jYVFAPKC/oW84RlbzEGfwr2/u6uNNjUNs3MsiOCF/VdMcU2/HsgC93H0tUg6470Tl8HvLoyAtUXBUs2gtU1i1NGmEtpMQ8cQXfbBtcEyAnu74aH6vBvVkRjO4Qm2vJLe+f0HubrwDR4l2TWwEb5YjwvnDp+154UqFrYVNAftSxjbeDyO7Zszn26h0FtYpPmbOxJvrqEfyQIjayNt7yTuwUsy+hnCWVWhvzXQ9WubeX/z+LR52k7KA9D4L7l2okL6PUfAESgpBJxYllR1eWYdgWeHgNC6uC+MBSQTjPJE7WM5+uieTl6JhtALIZwFctZeqlazromDWLMwzEKEaIPwvJj5ZejP72yjNQ3DNCkbxkTADVKXCTOR4PKt9P6zK1Z4WpIw4UrSxzWUe2h0im749Fb2vgiTWOytNE3lBSt/J8HJ4ea/YjVd98kN1DsoxBKJL0LWQh795MQICKGUZ6JmHU1Ia2GW8AsfJ9ib+Oeb25hMIqSBmHCLOTcE3MvrRNjlBRMmmUI0mWRyeBHRVn5qby+1j03Kx+Pn5rbfExSBX+P/SfuDF1qY014N75h1EmJByK3uS6tVT5psci4aTcm/mBuKxidLr9vazOWcBCeAkx+0SsMkIZBGEPAUsiF/1idOkHG/dVIEGEvV9Bm5ZDZoIWHycZ9g99AMXfeJLewkDNpKmMBeUFbFHqkvwb7usir2UA0nYi++dTMNjk1xncoYHdPhejTt4klzqJpIrXhbTMBPy+fs8+lgkBqJ3cxMnmobhukvtkp7tH6CI/oTFmt43z1vmcCCDULvqGZSF3FkPsjSx/Z0U+sISLekL9+fPah6+zyFqvVHHIGSRMCJZUlWm2faEThVBCS+JU/uQUCPAoVN/vs6J+gt97awBoW9WNa1sJkTNC0sZCTmsbJCbQ5PREgWk6gm+rMtLay1GZwQ0y5b08f3ZVU+ChhB4DjVoiz0XN5EpdTDpqif4Mznj/+xXj0yQrCrZIca0BqYBvPCleLu/8++eBeNsPtb+1DEya74cXERsHZpjAi1hmtzxM480cgk0c8PDtIrNwhxFLIGjYns/8XvoD2pamZix8/AWyXCiGgsV5DN/7Wtgx7pmeRv8ddMkEcfyYvDK715wgKnbRjn8sdMkB7rGae3bBMHQqzRgWl5TSPBsQ/yJflv5ryZhhUaTAjs3O/YxLCJXroxQz95qp+GwH/1g2JMaL1LsjgfZifMvN88KQICd6qptCrA2CCI4xmEL3rDl+9k4ogFrPPKbmetpVhLVNJ55XAoJtf+n/fX0TMtfZwQpx+CmMbsaDXHCwud8Zg+d8GOk5yVCH7K9yS8Es4HJ2foZ0eG6NWbWpU4imMrWZiRfoY2K+03w2F0EEoE91k7iUWcWrEE+B93tdO+rkkJe6X5lSwkBFMuaD9ZqFB+3RFwBEoZASeWpVx7nndH4BQQwFweV9tFuDATrzDDqzJkY9M4vW6TEEwIu4jPx0cI5UnMP6xgY4UawrGsZGM/JkKUwGy2ha6vb6KvPtZLjcOmBYxiL8sWnKlTyPwpPSJCnpnf4hVZ/xdJaufBVvqDldhfuYpN0KBN4D1PZXCqUS1aBCWab/7O/bzHDWmoDHRKOfCHThcBaxdRUBdNiwijSLVhcIK+8Xg/vXBtE11Rlw1CLgRe3lMJAsZEzQibmpnq3kY2Q1Vz7tdtylBdw3iIYSq5tjzgy9peg2bwZOUyoT6mIU1bNVD5PK1vGuM+hTyKeawc2WQ32QtqZJNDoPD+T+17NeKJ84Vrm+nfHu+lYyPYsxYUUnqi31/UfnWysi//+xg3Z4+ds9vMzMwMvf37D4gFBMaUcttbuYb3WIqVBMjlah6HHjjYwfXHTYw1nrHtGFmVPnBq+GJxkPPJ43w04cdCHo9hvFiCH7gi7bVxcJq+9ngPh5PC+G7kkRdfEMe4BjFZ4z5ltE37jTkBfeoa3Tbx2s0ttL5RvNoix/xNznrsw/HitOKJB5L7p1ZUf8oRcARKAAEnliVQSZ5FR+C0EdBZ3jSTPMHjmmpmTAiw+9CEwNTwV0cG6IZ1QhzNCQqIJUxfRQjR1exa3S8G4URdy5sGyYJk37y9m7a3jUkRgtOL6blaqdMqJISyVDAzyUaucflyefrt9mbVJtzOprEQ9niPpXqKNQ0mNAw3/3xP2CN6Wlnyl04dAWuAWm0iDENQJrq3bYzevb1TtXva7nRP8Iqq1mCix4TN2qHtnVTCBgEY91+xvpV+cWSA2zZnDlI9h+NRQVzzYd8/ZaF3DgGFhYAkxi0Qp3miiZlp+u3TQ/SyjW2h/yBfV1YjkDz6mexfM6HdSCb6G1sDqDCP+9Bovnt7O93dOiELKAmGKBt+ohx8cuo14U/Oh4DWH9pDhNnOhdB96H8/XLA4ZYtW0FDC/BVE8+IbYSmxhiofOJrUi+idY7r2FaTLNThfjuZeCwnYIod9Qqw2LOMzlKPtbSP0vh29vA9STK4l3uQKmG2HrRBi9irtszGYvHIbrROHWGifN6zP0n8dHpG9yUwT0ad0n7pZAGhukcXQVfCD91E7sZxbmX7FESh9BJxYln4degkcgRMiYKRRjkGXF/R6PM9jZd5kUZ3vh6Zy9L0n+tgRA/bUIERJcDaCvWPQwMATIEz32GkDrsmeMjPtg1bT9uIgDMQvjgxR7wRyElfWT5j5U7gp+TdBTM0DcTEIg9MsaX25Gp5iZa/l76+s5r1P+A2zNZjFivYSXmNX0yd+tZfJzSl83h85IwQgpEeBuH8sz20EHlqNXDFxxL7I2mYmk2iDMNdmQRdxWGuzdCmc4EC7ziRNTWOrW+mF6zL0708NsskfshnaivBKzrlppLjJaLuRIp1c8OUrwsCRAAAgAElEQVT0OP+RoKI8nIxqZII2iYigwL/tgPQp3rNck2WNP/Jtfcb2iOLI19H3ggMVI6Fiov76ze30n4eGqHsS7V/yi76VYnpG1XOuv8xsKK1PPVfi96lf7WPiaGRSwoqsYYc95vnV9nf/S/WBwK5i+5A6szbCY1bqvOpk+EtC0t6kMUrr09BTeL17An1qgP5qC9pRlvfLW1uzRcDQb2ob6LIqGcdxTRY2zBQWDt0ydH1dhr73xAANTMrHUxLM7Y7zrOVCn9M84rL0NSW+yfWTFdPvOwKOQOkg4MSydOrKc+oInCYCiYCswkcqeNr8zpO+3seH7HrXxDR987E+ev5aMeFjrQkL99H0ECQgmvCJcwcjnkwumYgK6bymrok+uruLdrSp05TTLJW9lgo2EPuSIsgjrJ0V74jvum1XcODDQmCZEEk41DBBEEeECfjnNY/ZJ/z4HCIAf08PtI7SR3f30DV1IIViAipavEbRkquZtWnLTRMJ4Rfn4lFViCeuwdPrV/f3EWK3cjuGoM1k0o5aICWYYhqu/UQbvrX/ExYdD+VkT6bon+Tp8G5CYIX4SX76J3L0b4/10XVrUb4Y+xJ9hgk09mNquBTggDLhD9dYWxtMf3EvS8+vbaCP7OmhB7LjNM0f13KfMPN+82QISD3GPdzyW9rJv1TtF9N6NaNnAlkO03oJZYQFqgs4xEgl3XTbLsrnbFEvIV1JBox04ZKcJ+N28tz8p9KuZXltisnczo4xdsx2bX0zXVaXtjEJE8KLgLoQyG0MVifV0s64HVaL0za0L/x+fm2GvvZ4P/WMq5m3Ld0lfShMGprJiJdodwvz/mzKV/im/3IEHIHiRcCJZfHWjefMESgKBEy46pzI0dchDNc3zRJUEHxeBJJoygeNUhSGU8HYzrEa/qrNWfrhE4PUMDClMokK/rbMbfZTJrwAEbumGpo5IEmGJT2Y3rI2FkJMjs22Hj/WQ7/Ydow+/uuH6c+/cg/90XvEY+OFK8VsDYQTfxAUv1r1lCYv+cIPJM+f0O/M+X4JXZhvgQHZj7QkEf604KH8oZx4Oj4n5xEvrVhOlV9Rc2jsnfzOE730qo0tul9XFh5g+olFCrQfnBvB5JA3IFZqDsp7w0A4mZg1sGb8hfVZ+uYTfdQ1nnw/5LP4TpDP7zzRz3vduL/Aw2a1aDHtN5vCwkxRQzyAXAspEFN1JuJKNNG3gOd3nhik44MgGLMaKf/U2k3rc97npKGnKYTzcFJ8mC5ujmK7RroG07fWPsmm9KapBJnEeIFFqee9t5r+/Mt38vjy6/uO0v5jPYRQNLawUNgfCtOXe0LCDGIjmag1XJO/2EO5vPpww/AEfe9AP71mE8KFiBm1OIOSRRe0qbTt2G9eFExMs/EOxmdYBlyztpG+/ngPexC3PC0uxp6aI+AILCcEnFgup9r0sjgCi47AtOzjgvyjUgWE4e89KY4frubVbNGoQHMEAQVhFsyMD/H8IMiY6ZU5/IHmRUwaoYURYQceNH9zZJA6xgvFFxOoULTZgnL6pGiMTFATQQ7302ciPHIfv2fyOTra2k/1e5roW2sP0C0/20mv/9JW+uP31xEc/fxw45ORFIFy2f6n+ROOnyiFMy1DwCktU7gouEs9GG4JcVPIC15NTKvN7BlCecf4DK06OkRvv7ddnEJVtUpoENaWCJlkoVZjUnI7YTNYIVtimidtSjR9ojV/0fom+v6Tg9THSnDNUHThVLQ1YZj1TszQjw4M0IvXaSxA9QiLfhOJY4P0meosXVMl2kvpV2Y5IERTyLicA2fs7UQIFFsuCJSEF2sST8r2m01pDTLVNGlbsPwu0KnspWVz1GKHbQPA8Acbn6KLy9bQH/1jDb32i1voff+xm75Z/ySt3ZulI23DHF+VSaQuhgmhlPUwS28Ojvos9zHtOxFj3SvJNagmz5oQFnFQt789Okhv3dbO8VOxuHA1Fma0DfECBcKDqHdXGXdl4U+IpYy/aGfQhlv7gbOobz0xFMZj1lPiu+heoQDLpqq9II6AI7BICDixXCQgPRlHYDkiYCQKOxdFplAJKE+8x+anhxH+oVWJYwN7hA0aFd0jBkHGhBUcWcBhZz8i0EADJavrx9UBUIYqtrXT6mNj1DdmISEg0Ig0w/83oU0FHFvV52diFueVf/SVIBzhd9C4hZtSm12Dk7T76S4ah0cjlafkkSCel3S1B9ySUhgeBkUBmZebc7AoADrgLyS8a5zod88M0o33dbGzGl5IsP2DtSBLQoJMk8J7JauaQhgOMXttDcHXEToE7Qik6uUbWui2g/00OIHK0TrRjBfkOylf8Z1KvtEGByen6SeHB+lVGyVMie1RNmzMLBFlNwzMAsC0T0IkorUA+h+8fL7z/i5a9fQwoT6AjcAUVwX4dwF2ci/FkYkPA4h7+m7xAbpoOeJenxdnSKgfxOndfaSHOgdHZMwABIoZfxTn+seX9R5jyOezcUt+J+9Z/aTH+J1p6hkjqjw2SBX3d3LdXlHXxhrGK+ptwS6aT6M9XF4nRBKLMbYYgXZj+9+57VQfp0urm+jlm9roZwcGCIsd7F8b+VIrA9nBHk1hFw1oT8gRcASWDQJOLJdNVXpBHIHnCAHW0IkDHPmCCEMqMxFCP1YeH6G/3tLGwi4EXo4bCJO9KjHbs9VyCDNCIuU6frOADM0ne52NsQhNCHrHvR3066cHqXlEBBoTaOX7ds0EPIi+hQTDUDEhzX4HAdDs20CIEk0bf0cLiQOTT2Axi8CE9EryJGoepagm6Jp3Uzum+FpBhTgKNiZPy7WmoTz9+piQSTgIES2JONqxhQdc55ip2ibgmRJtgUkU4uMpeZQ2o+1ECdXf3d1BNQ3DNMaViDyrfM+FyHELkKUAy2uRHhU8NEHBH/mcpokcUV3jCP39nXBihL1u0i/MHBhxBKUfiZdOW7zBIg2IA2Osge1BRg1/8dzcQGXbWrh+MsNT7EFWFpAEN7Rv/leQJwPY2gf6Cp7SZ3Ebfcf6kqSwPP7PIUGS9hU8W0vxgmU+YyEaYIaGx5MTQRCxi09FfO2a7P8lHv9+8XQfveO+TnZUhQUZ7i9JX5HFBRlj0T5Q7xx3kvuVmLdGD7BiSQIrAIy1f3lHG60+PkRjvEkXbQE9SNsECqlt1Uim5c+PjoAj4AikCDixTNHwc0fAEZiDgAnoStdYwJBrYiYnArEIVAgR8d7tPWySxcJvIvRA2IUgZBrK2SvnfE/NYk04Npf4Jhj/zZ0d9M39A/RwxxhNL+BYVrQqIrSJoGvCmuQXBTQBWPIuK/JBsp8tQJkgaddV5JoDVCleUOHX6tA0vowR42SER2qfnwMeBQQix2E89nZO0Fcf66a/vqOVHc1AyEWdog5BiHBuCwuieWuiq9ZIjEbeB6b7dLldVMmzRiohJMOpzT/u6KOdHSNCaiTTUm0qo5swzLeMIBVxvUh+JYM55fiSd+AuF3Z2TNDNu7qDeaNol8Shipk7Sl8SzS8wwx/wxrNmfm51gGvyjHib/astreyUBc5e2LlswCsu2iBPCne4O99JYbuY74nSusblNi+tM9YH0opCebTxhXFFFle4pEgg3hYQGUgjbnPxAIZ4ZDo3Q/s6x3jP8N/fibA7ugdZvR+jXm2ctL7Gv2s15jDiULK3btS31DXG5EtrMQaLxh9p3vRgF93fOhFNeK2uw8KClXsqFCmPeK/+zxFwBByBeRBwYjkPKH7JEXAEEgTikjxfZLkouQ0pCNdMEMaPhqFp+pdHe+j6daJZCSZ86tkSgi0EI/wxoVRNi2k6IQCJVkb2krEwrd4x7RxxNj+ws5NWHR+lxiEzmdUVduQvyWhyGsog1yAEyrN6kLLMIk52T4otglaafgpHqZ0LDhEv/BbCY6FbEiGY24LcbRqcoDVHB+lDO3s45ilrzUAgEQJEhV7UlTgCUTID5zTcBkAolRxBYIZ2BU55sJ+yRsOFgBxVZeil6zL0r4/2sjMa5Ew00lFal/zLdatcvhYKVtw1It0L5VEip4QY2bdFHQjyaONffayP8TDSyASSTclNS2WkUUlHXTSJ5IUdjUMI7FFHqAtorJiQVDfTDfXN9IHdPVR5bEDxtnaB/EXMBVHtB8UN7xnmLtmDaikp0eS6QSXpHw5cl/abxxDBjC8VjClxzJFxRLBsGJqkVccGuA5etBZjI7wGi8dt7iNan9i7DvNW9DlZVNA6ZKc7Uq94ns3I0ed0oUbC9GToJWub6SuP9NHRIdiQW3+XMxvXtBjBYVEofthjbq3T7vjREXAEHAEiJ5beChwBR+CECLDAZNKGyZnpG6zRiyaVIoCKkDw6laPq48P0lnthJouYlzEmH4RiaFwg3LIApVotaDRZ6IXwpB4wWUBik0l4xxRNDBMYe6c6Q6/b1EKffKiPao4PBaIZOHGQklT609+iYUkF5ihA4xH5N7tsBZzVHirhYyy/lFkwCOVn819iolF1bIg+sbubXrVJtJBMErEIoNoxE2axKMAmsNCeqIbMCAz2geE50VyLNgXvmxMnE4bfdl8H1TWMs6m1EEqFWDNm2kkDPtSl3i8JsZeblhK0vAj4XI4Avi2UyDPgJjA9X988xHtWRfOojnysf6hpMQgH9zEOYWIkPj7L5H+2drM29jm8+5oNLfSxPb2EesdiEWcrLCRFhzRWB8vuaFo7PkaLBy5nGFx0UNTfZlacDJlKymM/4/d1Aa7u2ADdureXxy/0C+5ToT/ZwkyWx70QVkc10rY4c1ltI4+lV69p0fFUPStjfK1qpMvrsS/5OL3tng5ac3yUhma0geFgfzhVMsyXzLSZH7Vx0drjfBPBsqt9L5Aj4AicBgJOLE8DNH/FETh3ECjUShT+MkFE0YDwlZeYfoYPyyT8P6Kn+qfoK49200vXSbgSJhoQbCEAqyYrCMpKKCE4pSaURlLsOJ9wzMJWVSO9dEMLfXhnB/38yDDt7RBhSrMSZT69YNct33ace12Fy7k37JWSOkoxIpEUUpOjgUmi3e1j9B+HB+gDO7vplZuw189IogRaN+LCdaB1KHUliwcsJKuzECM4WAwQbZmQUQjE0FKjLWCR4cXrMvT1/QN0pA8LE1GY5XzifyboB6E+bZGzBPeSqYm4cBGblV7TModyo0zhoRw9MzzFIYBetl6IhNWJ9ZtYZ7oQgEUZhDOpMQIpGk57DtcD4VcHW6hT3ttZ00iv3tRKt+zqpp8f6ieYzo5OTqXW01pnJQP8s8hobFuiMZ//VSFmxtXiO2jLwzmivV1j9L8P97Olxcs3SF/gMc/2xSrRR99BXaJvcSiQoOmXRTXUF5uPzyKgvJij3l/xDNJ+6dosfenhfjrUN9t8VRb/2NLEmpW2LXPahraW9rDQ9LimS2LpZv6K8quOgCPwnCHgxPI5g9YTdgQcARFERMDi87zsx9uSGaV/3N5JV9eJSSQEoKDRYiFKVu5lD1kDkw8RlITUQOBi4UuJKTSbLKAFwUzusya0Wlf9axvpb+9so8881Ee/fXqA9rZPshfOKB6JMG/CIWovFaQKf5xK3aaC5ak8f4JnkoyE03CC70SMw2Vc0x98ABlLf/PnchzzcV/XJK16epA+va+X/vIOxJUUogeCwmQlrRPFGIKtaSqZfKiQy3Whz+PdlLSgPuW+mLuCVCLw+od39dPdLUOEqBjmrGSO5eUJ4Dmnb+Vn2NnPvdkR+tDeLno+nCWpp2UmJ7XqRTcxPcZ11nIldWkEB/ekPyWOgPg5WTBA25D+J8TljVtb6Na9PRzWBHsCuyctJm1obrF60P7sT9sfDtos471wIb469+xk/etE963PzP9MOgbM/a5ciVmUtPi3XuydIt4H/qujA/T5fT087lyT9BdgbcQPeMs4JQ7M7DeO+JP+I+c2zlm/4/vVCBEi45+NkVfXNdF7t3fRHZlRbhsws+ZxjvOXUsWFSufXHQFHwBE4PQScWJ4ebv6WI+AInAoCUfripyGwhUt5op7xabr9aD+9c1unkJQQokRX82ub2GkJzLhAZGwlPwjBahIGLQtry4JQHAU3IzY4mkAcyE9VI712cwu9a3s3fe3xPjbbfaRrlLrHRDhOnavEjM8teChTcmu+a3L7zIVa+wy+Eb7DJyI0yjWcg1xOsya5cyJHD3dPcBn/7bEBuun+Tg5rgZh30IqwhpG9+AoRv6z2OO93ZPzUZNnIPF/TvZSoGyH1QhrxDHBmUqpmziJIQ4A+zhqzFbWNdNO2bs7L4BTKIN5JrTDIed72HFph/TgHASFAhVr0gZkZqj4+xKEoUE/oFzAz5rZvzrS4L4jJOUgJ/kD6bYEA9cULPUaAbKFANWWoY9GYNXKIIW4Puk8WHmxfvSFLKx9op28+1sOml2h3XRPTsgeR26y2TS3RbCIn9Z+07Tklx4W5pNDSif3C+tq8CQRta+hDeCy+zP0HeQn/0sWZPFHv2DQ90jlJq4+N0Df299J7t3fQazaZeb+F/pCxCGQQml/rQ9JnZHEG4xdIIhNG1BGTUOlDNmbh+avXwKkV7kerANQZ8Ed/fce9XXT70QEev2K21XwVxTBNf1KkUDY/cQQcAUdgERBwYrkIIHoSjoAjsBACc4U/CDzYyiOyjQh+OG8bydEvjgzQ2+9FXMwGNYFVIY29G8Y9Y0JURGOCcxOIIWCZgGar+jgakbRnWXOWkB8W9nRPmqTdRNfVZ+hNd7XSLTu66BuP99NvnhmiLS0T9GjvFHWMTtPMTNR1zlf6VHYzgXe+5058rZA0zH1W8B2bJsqOzNDj3eO0LTtGv3l6hL66v4/NWP/mjla6rr4lxItk7UaiCTHBNMWAsUtIppB6IylmRimaLQkT0hi1XIl2Swgr9sU2Eshk+bYe+t0zo9Q2OhPkXsaJ/4eyAlMV5VMA5xbcrygCTMIUtxQUYNkxnqffPDNANz7YwaFdUK/WvmGWjH4hizJSf2whAOKCfbPw4lwle/ag3cR7IDlMRHkftGjY0OfwbExbiJQRVdyHZvqyKulTf31HO/cpOCL67dNDtDU7QY/3TlDryCSNTus+ThTE6t+OaeHmOU/7WHpe8CjSmpXefM/ikZl8jtrHJumJ3gnu9788OkJf399PH9rVwWFgbqg3AijE7ooqiRXJxA9EHiQyxGsVjWMYf9iBlTjeMUx5nGLcjxdoKW2Bhsk8vGqrtYYQ1Cz9wz3t9F9HBqllVPqN9CEsJqHk6fgrY20BUS4Ax384Ao6AI3DmCDixPHMMPQVHwBE4IQIi0OARFnaCwCNCj9AzkApNJD9D3aMSAHzlA520ok4ELQhYWJWHYAuhjZ29aJxMFtjUIykEWSOY6ZEF3GRPUhCwoa3RPU2STkvwbMqE1MwF+V1o48Q8DXl4xYYm+uutLVRxXzd9ZHcffe7hbvr6/l766cEB+t0zw7S2YYg2ZUbo3tZx2tExQQ91jTP5O9Q3QUf6JulQ/xgdGpyiAwMT9Gj3GO/B2t01Qdvbx2lbyzDBZLimcZB+8Uw//fBgP2tVP7sPhLGTNUIQ0l+8TrQXyGtaDgigwAzlRp4jgRRywIJqrZBzPMPkIDEpxn28Y4TB0ke5Tdg1wsnfSkz3gCOev6a2hW7Z3kdrmoapd0K01TMs7JrAa8co70PQF03rCRuV31wIAdVKSXcCjZC9dF2Teao5PkA37+ikK9eaRl+0lFLH0fQVcQ2vBsGsEW002o+dX1mLRYpmurLmaNBaoq0wkdK2xu1QNWt4Fu1L2pMQVAt9Yp6f0X44LmNtll64vpneeEeWyh7ooI/t6qDP7OvmRZIfHxygXz49SLUNw7S5eYTuaRmjHe3jhDA36FeP9YzTgf4pOjgg/erwwDgdHJjmfoX7u7qm6O7sKG3KjFF94xibft/21AB9e38fffHhHvrw7m4qu7+T/urOdnrJemhzsZAl/Qd5lzJJn5KxQ/oOa3vVY3X6PBa48GeknIm8ektG2py+PsPvKQmVb0n9IG3Gmsc7wREOfBAi5HfHRqh1AqOnWCSE5oCK17GUD/w/8eysl8Wzsv0IL/qJI+AIOAJnjoATyzPH0FNwBByBkyIQyaVZY4VXTMDJia5qtjOJgYlp2pwdps8+1EOv3NAmZpuqTYOAxyRGNSwm8JkgaAKsPWdHIVvyrrxTSKIgEKYCngjGIuzhHITL0uJjeF7MQO15EC/cj8K1CqPBlE3SsudxtOdxxG+8a+fpc5YHu29kTwRa055E50h8XdNHevYdI5z2DfuNdJlE6h4wCMbQwAAXEaYT4Ve9v+I6HLz8875e3t81MolKlQq2BQSr96gpSrSy/Ki8Y83CnvfjKSAA0Owv0fymWKOXjU3maWuL9KnXbo5tEG0EfcZMo6VNRK+/qF92JqPhSmTxQtsSL2zASZDGJuW4tbb3OS5GoP1IG5UFGjvnb6F9mTk8+rT2H2ur1katH+C3/Vnfsd/2rB1tTEC75r8k7fiMtGlJI8aBnPM9JYRpX7E07Br6o+GD9+26nV9RJ6QVz8kCjVhpoPxCauN4gwWsz+zrpC3ZYeqH6biZfFhdq0dh1C10vvG+LCoY0eQWNMshzym0Kn/EEXAEHIFTRsCJ5SlD5Q86Ao7As0VAXUYkFlmRYCItyEVCOPALOxqjBotfysveOyOb4CjwLvsfTw2wxu5aCGeqtWSNm5IwI1sQJk2TEgRKPKNEUITkQqGPBdRkryYERmhTWNgMGga5ZoKvCJ7qYINDbUQNh9yLAqvlTdKNBNXyZ8+LICrmv+l3IHTiGU5HPUdCgA0Cu5HGOtGKyD0lmHxPhPz0e/gW/qANQTogEMCItcKziLQJyMg/zq9d20LvebCbfndkiJ4ZUEE2qVeWfVUdjXMRcqWe+bc2qtAOzEw6vanP+KEQAYFoLpa4Hv4s7mBOPDaLqaRWA5LLET09MEG/PDpE77q/k66vl3q3dm/t1dqlHTmkTEKYuH9o28MzaBt2Db+vqJJ2hf5obQgkys6ZYCbvGymzNOY7Wl7mO9r3F8o/37f+rMc0nbBQgzzpeIF3LL+WvvQXlFUsB/Cb+6KaFCPfXH7TXnJa0n9RRiGV0qf5N/pUfSNV3N9BPzk0QAd6p8LWgVxOx0frG3ZEJdo59x8xeAXJTPuVDMRJyJDC5uS/HAFHwBE4YwScWJ4xhJ6AI+AILIiACTv2AH7bH66F+ymhxA310Jq+xxoY0W5xEvk8YW/h3o5x+t6BQXr7fd10XV3c6yVCYPzNgmkiQJrAaYKfCZUmMMp1ERLtngmN/Ds4tBFSZ8+IgGnaDnnfhFF7Jj1yvlSgZuE6EXbleyKY4p2CZ1VgxTMg1aEcCClR1UzY+8jvgCBC+6MmiSYkC+HUd/HNRKi3c9OcSNpNvE/uhfVZuumBdvr3p/pod8cIjU2jNmYJvPY7rT/dW5tWe6h+rlB9OJzPbhOWmB8DAgEr7VaBwAM71QQnsIZ6wjUGf1r0mkbmiWh8CqFmJujHBwa5nq9fCw1mhh05oQ1BIxk11rZwU9hPpK0ZkQQZg5m2tF8s5kArym2sFpp1edfanB2lj1j/UQdDoc3HPiHP6UKLfsP6tt2bfbQ+nvZLnMvvmJ/0PctXepTvyEINymELMjiXBSDxrszafuS9SgioLNgAO/l9bX0z/cO2Nvr2gQHa3jlB49Pm5Ez6AGhi0DpzvUmlYsEt+al1rvuXrW3oA/zTroUG5CeOgCPgCCwuAk4sFxdPT80RcAQKEIjkYK5MA6EoWWlnWVefD4KuPBNMu5SwqKzEXxKBSV4AycFexZ8eHqSbd7TTyzYi/qKYhUJIFBM/cSYDggXB0ITQVGDEsyJ8qgAMDWGy/5DfUc0D3ks1ihAqjSDOlzY/ryQP91Ph1b5r1yxPJvRaenZffkse5RnRNOI9yb8c5flC4R/PWDqWPn9PtTMQgiEA/9nGDN2yq5MdhDzRO0mwbqW81pvVE1fILE2IVnisK7wY2wOfp/sB9cH4fEFD8h/zIACNFJMOvhf7EmNoQAZTZMU+PDaLlMzBX56fyRHt75mg/3x6iPf2vnJDJFJYRLE2VNB2sNjBWvTYxoxAxmPaNu25SOqQHto32mbBN5IFEOsP/G29bn3PvsP9Nlk4sXzieuir9q72CUvPiKItxkialtdoBZDm0fqkaSJxlNAuEmIHab96QzP9484u+tmhQXqoZ4LGTROJerQ+FfqK1INVp/Qhrct8Uod4zx7iNFDRQV8ppDOMsfr+PG3KLzkCjoAjcCYIOLE8E/T8XUfAEShyBHLUOpanO7Mj9J0netnpxcs3QJMn2gUTWHE0YTI9GjljYTV5xgRa0cQUavuQVngveceu2zd5/6LeR3r4s3tpunJNyao+H9OCIA4BHPkXgmlpWDmCMBw0rJFgmhBue1FftbGF3rejm378ZC87HOodnYhBP5SgFHmFe/YWEQHmKQWEE4QkR23jebqvdYx+cADOgNoJ7QbtjttcbYMsrPAeQyWKs4gd959kYSa2VZC2QnJZeC+SOqSRErr03MzfIyGU99Jn5vaTmLbdC2VK+inyY/fTvNl5eh/9EqFX3vVgB33ryX7ed9w6LBpFM+9fxOrypBwBR8ARWHIEnFgueRV4BhwBR+C5QsAEY2g87RyCMcIw7GibpJ8fGaQvPNRNb90m3lVTwVPIHUiimPGZMCnPNHEIBRMm7T38nq29TEmsPW9HS9OOLHCbgI6jalXtPr7D3zCNJ8fFE6+v+I5pVfl53b8Gwsn5qz6ujlla6BXrW+md93fRlx/up98+M0672sapcyyGAEF9gEdix6TyinASTPKeq0rzdIsGAal7IZOcqdAYEo0XruWJ+9SuznEOy/PPD/dRxbZ2euHGFolDy+GCEIID4TJkMeSqaoQVEhKJ9hnaNsdwlN+2wGJk0/qBHa0f8VFNyNN3bLHF0k6flzQKie/sdNO0kAcjrExqte/ZosyL1jbTW+/rYidjvzzcS9vax6lzfEoWZgEYBzYAACAASURBVFibaOat6FXToT8VTWV7RhwBR8ARWAQEnFguAoiehCPgCBQrAoWmYmZmFgVmZU7wlJgnDiz+SNco1TaO0o8ODNCn9vTQO7e10ys3tdBV9dHhxtU14uQGgiqTNuxBs31jrNGwPVZRu2Gk0YRXJoKzHJzEe/IeSCrShYAbtIsWHgXfroIXzmgKi32V2E95bc1xev3mdlp5XwcLugirUNc4wmEZesYRngAmcmK6GrEINpJqNpeSB3m+WGvZ8/UcIcBNAn1I20IgltJv0p8hB3qRD3niBYuHuqe4/f34QD997uFeDuvx+s1ZXpyxNi/tPNXay7mRQdHKx/4UyaYQVTzHaalnWfNgLIRQiaqG7bA0LY3wrqWBY1ViVl6VoWtqM/Sqza301m2t9Om9HTw+1DaOcIigrolJ7jO2CiMQpLEkZ/WleYELCPqJI+AIOAIli4ATy5KtOs+4I+AInBwBEeggxwnFTAQ8XJkVWB7PicyH5wpJ6fQMUftYjuPlbc2O0erjQ3TbU0P0b4/30kf3tLO529vu6aC/3tJBL1/fSlerd1jTIhqxxHG2MG3kFEc7xzNy3kQvXJeh12xqpb+9s43edk8bvRsx/vb007/u76OfHhykumPD9ED7BAdzbx+ZIeyLExKt5dXfwCvsV11IuI0gxGeNWAR8NJ2TV4A/UcoIaBuZr6nINdvlqYXUUBax52j7i7fTXkXSp6Zpf98YbWsfpdrjI/SzQ0P0lcf76KN7u+im+zu5vf/NHa302s1tdMPaFtZ4Wl+yvmKLK3bdCONsMmoaSGhOr67L0Ms2ZekvtrbS2+/tZM/GH9ndQV95tJu9sd5+bJS2tozQIz2T1DFG0qe4H6ThcWQPI7AosBQ3wPSIA/9ZmJBSbhOed0fAEXAEToCAE8sTgOO3HAFHoPQRgJBrct6JSnNiwgUBuVBIFkkxYVpM2goJF4zeRqdy1Dc+QyB8TcNTdKR/nA73T3Igd4ROOTIwQ0f6Julo/wRlRmcoOzJNrSOT1D2Rp6GpmUKBFXlQKXW+cgUBVgsanHmYYJsAELRQnO+TI+QmsAl459KpNaq0qTOLiqFl5oMjbS84T3/L84Vea+dPw67G/oevDk/nCZp37FfMjsxQ88g0HRuYpMO9E6FvHRyYpKf6J+jwwDg1cZ+apv6JHI1MJn1Km31SRP2gfc+Olo+5x8JyFY4RXO5Zr+BbkXjPuuk/HQFHwBEocQScWJZ4BXr2HQFH4AQIJBKjCIBRUGRdgwqWUdBTT4p6fcGUQ7qSXviJF9J3cV6gykiJZ6EQyq+mnh354/EZE2A5Sf4I8ir30/xbnEI8wvkyLUmar6Rglq5lXd6Jpq/p/eQ1Pz1HEIjNRhc1tImjhcR7AEPbKjcg3Ittdz6o5F15piCd5Icmpa/HRRVL72RtM0mKX7HFmNnXrSD2Pbkfy2vfkw4VfonX1TmJJffTU0085vnE+KSv+rkj4Ag4AqWCgBPLUqkpz6cj4AicAQKpEIdz+x21Jsy/1MnPXFkxfUcJW0hjvmzJ81GIlHdMsI1vpOa4lie5i3cjYcS1JA8qpELQxXMhv3YdjwaSau/F9PGYGPHZvZijeBafj9f87FxDINV6h7JrOwuLGOGG9Y3kwgKn0jdO1P4WeFEvhzaPpm4aUWv/dtR7C6dk35/V1pP303cXuJw+UnCe016Gi1JewafgIf/hCDgCjsAyQsCJ5TKqTC+KI+AIPBsEZgmTc141oTO5AckyIZQmLCZPnPzUpFNOa57HZ90P37DrySuReM7NKwu16pQoaJfSbybnol06MR4hH/r95PUkR366nBBI6zw2v7ltzcqcPp/2E7t/to4xr6f2xYK2rD/Sa+EcJ+HHifuLld8wkddUC8pWDCd7/9Ty7k85Ao6AI1BMCDixLKba8Lw4Ao7A8kIgb5pBCS8Q5VKjhHB+ov/Cicqu4bc8KwKqCKNBUxQSNCEVx1nPWPp+dASKDoHZ5qax/VpWQzewds03kn5jDyYLPnxJTcFDf8DF0F/ww/pMSMBPHAFHwBFwBM4QASeWZwigv+4IOAKOwEIIsFCct/iQKjSbpAzB12RbFXij3GsCtj7A7xgZla8Vbp2ESW2S3kIZ8uuOQBEhEN3/mEm4ZM60fEz+2HOzkELuBtpp+Bz0kAmkdSS8EfcHx1UbK7Q8h55k79sdPzoCjoAj4AicOQJOLM8cQ0/BEXAEHIEFECjcwylaEotvh1dyconl5igcc2KpxkXDOMhHpuPOLTxTICGnAvqs9BbIoV92BJYOAdHk4/vcjNFkw4ktpOCixFxN8ynNXp/Rd7gvcF/RxRx5SEkk+hou6DvePVI4/dwRcAQcgUVBwInlosDoiTgCjoAjMA8CZgorahV+QGXdRFiGwDujAjUEa5F45bkcjU7O0NS0aiRN7gYh5QdE6EbCJlSHczf1m6dC/FIxIcBNWDvEnPOCjIIM5mhyaobGJvFk0keg0dRFGNZ0pgsyaRr8AWWTfB71peljfu4IOAKOgCNw+gg4sTx97PxNR8ARcAROiADkVyN8IxOTdOuvH6LLP1RP13xsPV37sfX0ys9vpZd+fiu96DNb6JqP4vpGuuZjm+lPbq6n//a+WrqwfA1dUF5NV36wnmr3NIq2JagoE5+Tai4YbgUCesLs+U1HYEkRYH7HJDFpy2HRBH0HmkdZRKnfk6ErP7KOzi+vpIvKKukP31NDf3TzWnr+xzbRtR/fRC/46Hp6ya2b6c8+fye9+rNbuB+hP136oXX06d/upaHpKS6reENGV5KvLykA/nFHwBFwBJYZAk4sl1mFenEcAUegmBBQDQmypHLsuoda6U9vrqOLy1fTheWrWUg+v3w1nV++Sq9V0wVllXT+ytV0QdlqOr9iDT93fkU1/f3X7qen20dC6ALTbkqJoYGx79mxmLDwvDgC8yGAtmoaeOkmvCDDj+boSMsI/c9v3M8LLOgv6CsXaJ/A7wsqpJ/g+P+3d+dBdlTXHcf/j8UiitiEeKVcXuJgO/4n+SPGdiq2y5UKXvJHSrNIbAbMYrY4xjYQMLsdbJPgJYBtYDbNWAKJXWITQoBAYtOKxCaQQEJC6witM3NS55x7uvs9aUaARTO6+qpKeu919+vu+7mtqv69u/RftOn/qfT/pbVLPvK9Ppk8e7n3Aoj/EvEjzO5OhWUIIIAAAn+WAMHyz+LjywgggMDIAnaTnFpeYmbXVzdske9c+WDDTbIGSG2N0cB5YMtEC5cHtnX6Ni1peVu3HDq+Vy7sedK6yPposUqXvhRe7SW9H/nsWIvAeytQXKbFGw+a2uX1v3qfkvdP6CyCpP7QoqHSwmRrr/1/Oai1V8aO67Dl+v9Hf4DR7b71s3vltfXbyvHIxY8uqbzF8d7b8nN0BBBAICcBgmVOtUlZEEBglApEc4m2XPp7DYXX37PYuvTpzbF279Ob4oNbOuzVWjPH+Y20hs6DW2601hjdRtd9+vtTpefhl2RAdzcUE/r4TbndM3PjPEqvBU6rFBhMPVLTpFPpuava7ftvTp/qXcHt/4X/6HJQe4/94BItlxokx7R1WWum/b9p75bDju2S/5v+QjmpVfp/4C+V/4flSfAOAQQQQGAvCRAs9xIku0EAAQTevsCgPLeyX75x0fQUGv3G2VpltBtsa1fZWqNd/lo9VGpXWd1GuwV++fzb5eFnXy8OXb2Bjvfp3rroZ+hjMRtvsqvjM3Vnae7MYr+8QWA4Ab2+YiykbmPv08Y6pjEeH+LXlHd7La7J2OmQyKwlb8hXLrjDWiS1S6t2Bz+ozVssx7T22Y8u2lpp3WGtVd+7vnp32C756oXTZcnKTXad77L/OA6vCCCAAALvmgDB8l2jZccIIIDAngUGNMINDckf7lsqHz6hz8dT6k2zdYPt8nGW9rnHusl62PSbaxtjllp02q9+SF5ctTmGcopI9bEmRabcbWTUSVLiT4SA+MwrAsMLlDMae7hs3rIcOxnjf6M7eHXLZav7pe1XM+SAlokytqXHXg9o7/RrP42j1BZ9n8yqwwKntfCnFssPHtcn19/3Yhxit9d49Xi8RwABBBB4dwQIlu+OK3tFAAEE3oKAtuGklsMhkdfWb5bWX872G2ftBtvS7WFSu7+2dXro1HFkaQITbcHUlsuDbdsuOWRCl/zwprmyct2W8tiVO/6iFdKac5pbLHWhLvOgW+6AdwjsXiAuLbuc7B+fyTW2jms7rfJfN2ylP79Vr9Nzb5orh0zwCXfGtt7kk1WN67SAqS2RMTOytdK3RAuljrPslDGt3TLuqkfktfVb0uzL6QcSe75rcdQ4HV4RQAABBN5lAYLluwzM7hFAAIFhBeLeNz24XcdK6qKpjy23RytEd9dopRxjrTZ6c51mk23vFl1WtG6m7rGHHzNRzu95RtZs2uEtmNEiqTu3B8jHgctuinqOu2tNGvbcWbHfC9hVZL9P6D8+iVRxZRVvlEmDZLoWZVDe2LhVLpj4tBx2TJ/9SGIT7lgXV2+hj67gdv2PSz+o6KQ9rT7+WEPmJ06bKrfPftmv7/j/kx4hEoF2v68gABBAAIGaBQiWNYNzOAQQQKAqEPff/uotOXqTvnHLdjnnhsfl4Ak6M2yMtfTnWmqLpf7VlsqxrZ3WddBuurU1c1y0aHbKXx/bLZdMekrWbxmy0BjBsez46i2UenceYyyjVTM+V8+V9whUBeyaTRdw8b744cISpwc//dKQyPrN2+SyyQvk8BMmp0l4vHu3jadMYybtETut3dYaqS2SxY8oes1r6/z4ifKDG+bIpjcH0oyvfhzdv1/XqRdAOq/q+fIeAQQQQODdFSBYvru+7B0BBBAYQSDdFNsWEen0gwc+vVFeuHyDHH3pfRYiowuszoDpM2PquDO9CdcxmT6Zj09kkh7LYF1lu+Xw7/bKxX3PyLpN0aoU3V39OHa8yo044yxHqDJWlQJ2zfh168HSo13lUrJtN2zYIZf0PSMfOrEvPUbHnz/pwVG7tfoPJvqoHR07qeHSu377M139Gu+Wf7lkmix8eW0xYNjHBpeTAelxq+OFyxPlHQIIIIBAHQIEyzqUOQYCCCCwG4GYnTVebRNtPdQ3dpesb/zG/fbHX5Ejz7q1GF95QNuNdkMeN+d6861dBL01M80aa8/0K1s7P3BMl/xnx1xZsabf9q8xwEOAB8zGQFkNvbs5eRYhIP64kF0CnV9UsmLNm3JuxxPy/uN1LLC3PuoEPfrDiI4P1pZ4vW7jr16/ej3b2OFiVuRu+cwZU+SWx14pvPU69Qgr5eNKdK12hU3HpjtswcUbBBBAoDYBgmVt1BwIAQQQaBSwe+AY/5hW2U16ZUIfXZzulWXr9m1y2dQF8oEJ3sLjz770sWfa6mMTndhrmjVWZ5Zt6fPustad1ls3DxnfKydd+6g8v3xN0X3QW0kbz49PCIwoMFSOmyyvn0FZ9Fq/nHrtbNHrTMOjB0h9lE56Lmv6EcS6wKZgadtpy6Vuk34g+cCxfXL55Gdky470I4e9VH7wKHKkLvPlFiiL5SOePSsRQAABBPayAMFyL4OyOwQQQGDvCQxa8PNg6RP7aMpcsXaLnHbdYzK2fWLqWujhsrw5j3GW2vrTYa1F1o02Tf7jXWr9Jv87Vz4g0596pXjWoJ374JCF2Qi0MjRgs9cWn6vB1xZWukPuvcKzpxoEijqt/sChC4sVehKN3bTLVSnk6bjKQZHpT60QvZ7i2ZPxQ0fzNeit6jHxVOq2nQKl/kBySFuXnPK7x2Tl6vVFI2Rja3oNMBwCAQQQQOBtCxAs3zYZX0AAAQRqEkgtL3Yjbzf+6QY/LV/86gZpu/qhIlzajbzdoGuLZdlSpJP8+E2+Lk9BU7vJWguRd5X9/FlT5bd3L7ZJgyxI2EF1/Jp2OmwMFmXrUHLQbfWcihl/yhakmqQ4zDsW8LqKsJiqsvJDQlmXsU386qCf+7fusOvm735we9EyacGxRZ/Jqi2QXXJg+8Q0e3GESB1HqdddmoBKn12ZHqEz7hczRa9r/RM9W8vr6h0Xki8igAACCNQgQLCsAZlDIIAAAu9EwOOc/1vc1MeOIgEMDsic59fJv152nwdFm8SnDJUWHtv0ht7DZTGeTQNmpQVTZ9zUm/sPHf8nOeuGuTJv2euVcFH0NIxMUS6w89HJgDyAxuk1tngVS3kzmgSsJbo8Ib/GdGbidLXZS2qVjGW2+aDMf2mNzc76weP65MD2Pjlo3E2pq2uagKet0x6DY+Mp0/MnIzxaV1cb/+vXpI6r/MYl98pjS1eny6YyIY/9WJHCb/HDRXnOvEMAAQQQGD0CBMvRUxecCQIIINAgkG7vvcUw3VRHgLN1Q+mmP/VcvG/+Kvmn8++ylqLqTbzNFJvCpQZNXaetSRoy9RmCGiqjBcm+p62erb1y1I/vlN/fu0Q29O/wFsni7DTs+s1/sWiXN+W57bKKBaNEwOtIr6Vqq2B53fljaOLzxi0D8sd7l8pR502T97X7bK4aCrV1/OBiVuJ0LdnkO3596fWn2+j1pkHz4LaJ3kLZ0iX/eN40ufeZ10qPYnzkzso5cS2VQLxDAAEERq8AwXL01g1nhgACCKROqGWIi5v84bqjKtn0p1fK1y9+wIOjTtqTWibjsSR6g29B0iZJKWfm1GdgHtSeAqcFgR55X3uvHHZst5z4m0fkoUUrxR5YUp6E1ZB+9NyrAaAMK1TfKBeweqx2c9baLR9Fo6t1lK/W+3d/96gcfkx6FEh7T3osyMQ0o2tcM2WQjGsufuDwHzM0YGq4vFG+/tN75d55K0Wf2WrXjF02lQBZucYi9MbrKFfl9BBAAIH9VoBgud9WPQVHAIF9QcBDm0+m4+e708KmP25BQ0BqrixaespwN3PxG/LtK+5PYyljnGVqsdSJf9JMstaCpC1OqdVpTIt2Y/QQ4Nv4dzUUfOLUm+XHnU/Kky+uHaa3a4zL3Bd09+9zLLObXzP+2YPmMy+slfM65sqnTr3FW7S1xbu1w8fuxvjJth7RZ0/GbK/ezbpsyYxWcW8N9+XfvHyGzFq0OkVWEZ2dSo+r17MdP7rnlie3f1cSpUcAAQT2IQGC5T5UWZwqAgjsbwIeIq0VKVoFY5IcvfEeGvAbckuXKWRWiWwbkTnPvyGtv0yzdbZ0p8ePpIlUdOxlW6cFhAgCB7d3yQHjOlOLp3eLLVqcxnVat0cNC184+1a5dNJCWfSKT7YyNFBpcaqeB+9Hp4CFt7LOlq5YJ5dNmi9fOOcO+2Gh7Dbd2/AYEL8WPCj6ZFD+qBu/fsrH3/hssN41dtxVD8jjz61pGEPpKNUW0/hRRLvBDk9Gy+XwNqxBAAEE3ksBguV7qc+xEUAAgZEEohUy3WRbThyqtl5quCyDQXkvXi7T3ce8K0te3Shn/nGOHHZcb+rC6BOtaFCwsZbpWZcaKOyvzdyp77XFsvyr4+UidOirrtNZZc/reUZmP7uqON5IRWPdey+gke7RZ1fLT7qfli+cc5vXeapPrVftOm3dptMYSb1Oor591mFvydZtfKxljKX0cKnPoTzjD4/LktfWe3fX+HGkKHpcpylclhewj+EttuMNAggggMC+IECw3BdqiXNEAAEE3onAkHcxtDFsNlrOg+j6/gG5+vYF8unvT7WxlmPG9xXhMcZeVsOkvo8gGa1S0YJpyzWItnZYCNEw8vHv9cmp182RO+e+LOu2RjoerATOxiBR5InqsxQrgdjPvwSwCYzsS74ffVvso9zM3u2t1i1tQRupFa3psMN+HOlch/1S0wovk7fuFeWOZ3MU2/p6/Vgec1A2bd0pt81ZLt+/9jE54uTJFgi1DvWRNDphk9brwZWxtzFWUrfR9fpZu7/GDxExKY+HTt/H355+i1x122Lp37ytUufFifEGAQQQQCBTAYJlphVLsRBAAIEykPm4xzJguM3AwJBMefxl+dpF04oWSRtbqTPFplZJDZIWInVMZktXmrSlK80kmyYB0lYunfSnrdO+V7R0tXTJoW0T5WsX3ytX3LxQ5j7/huyotLAWXXz1dNLjSlLkTJXnLVpFeKpUqYWrKFBsYK/lo09GDpURvOK1svPK22qIqyy2Frjmw/v62F+1JLEs9qCfbRqkWNCQjHXCHJt11yZC0m31T+zD9+tjbNOayO5DOxr3OySyc3BAnnhhrVx5ywL5xkXT5S+1m3MxoVMKlC0xCU+3HNCiY2993KT/eOBdWS04tnSn2V99wif7EaK111o2tfu0Xkc3z35Jdg74Ce2Sdf10+RcBBBBAIFMBgmWmFUuxEEAAgRCI3BVB0ydKSYElrVy0Yr388Ka58rGTJlloHNvaaePqogusT9KiXWA9PGoAiXXakuUzznpXSJ0MSCd08VAa3Wb99cMn3iytv5opv75ziU0AtN0SUoQnPeMIUOkRGOn8PMRV1kXh7LVcXi6OZeWMurqu2uro+2zIdP51W1GNbuVeG96lc2tYVv0QB0jLdtm8aX18dXeBeHfLYns1ixg7sFPkqefXym/uWmrOH/nu5NS6GPWhrY09MqbNZwsuWhpbumxZhE59tWBpz6PUHw4mWuum/2igEz31ypi2DvnoyVPk3BufkIWvpPGT1u+6PB89x5HPvSwF7xBAAAEE9m0BguW+XX+cPQIIIPCWBIpAlVoGy5CjAawch7l155BMevQV+eYVD8iB7fq8QQ0YHWKPImnr87F0MXtsemxJGTrLmWVtbF4xRjM92zDNKmrdKvU5h2098lfH9dixrrh5vtw/b7Ws35Ka31LoKrNXBMVU3GilGy64DDaNRW1QatpXZZ0GNP1rxy3QKhu8rbdu2/iV8theB/65LKdv7esav1l8qmy8cfNOmblglVw+eZ4cffn95qmPiLHA2NprrchaF/pDgIdIHz9rrcuppdkmarK61i7PMctr45haHUOpXWR1X2Nbb5KjL71PJj+yQrbsCLF03lqcSt0U58wbBBBAAIHsBQiW2VcxBUQAgf1WQG/wI6HEYxwUQ7ujDg40jH/zzcrWvSHZIctW98ulf5onR555u42x1MeQFK2UKTR6aLnJWigtuGj4sFYuDynFMh2fZ5MCdcoYHcPXHhO/eFdbaylr67ZWs8/+x61yzDWz5Oo7FsuMhatk/Wbt4ul/vGUuwpm+Vv+kkFYUeu+2lsVuo3tsc0tc5L14jTNr/rzb5YNaxlQ6q4zmsolseHOnPVNSxy8ec81D8rlzbrexrera/NiPcmyktyJrS7N1XbUfBbrSmMqOVCce/K2FuegKm7q76sQ9bT7Z02fPnioX9s2Tl17vT0VI52jXWQrjumaY849y84oAAgggkKcAwTLPeqVUCCCAQCFQDWMahpqDTmNQSmMULRyk1qdBkTnPrZEfdT4pnzx1Umr56rZw4q1g3rrlYcZnidWwo0HFw4yHG2v9bJlo4/Q0kOo2RStaTBijAai1I80y2mUh9JC2Hvn06TfLt6+YIed2PC033v+8zFq8SjZu2uIZpihpY5COxREA41WXR5nLrrda7ih0fNODanwqX/e0vFzfsE/tJmpdRVP2SpMV6SLveOvfe6N/pz3r8Yb7XpAf3jhHvnXlDPnUGVM9sOs4Vw3o6qXGlcBY9XRfrZdeGdui23toP6DduzjrttXttaVS92U/FLRqqNS66ZKPn3KLnNs5R+YuXVlYx/VUvAZb0VJZ/kBRmjW+a3BpXMUnBBBAAIF9VIBguY9WHKeNAAII7EnA7/d3F3LKZWWwirCTwqTuPAUGfYl9afZ6cNEaOfv3j8uHTrq56Bprk/6ksNgwvjJ1n9RlGmS0S6X+tQCTApJO/GPLtDvmOB37p5PE6CQyndY1swyf3RaSPPR4i6eOCf3S+XfK+P+ZKef3PCPXT39epj3xqix8dZPNSrpLVrRQqTHOY9FIhlbuYgdqFoE0PKrfrpoW+bH8TqUL8trNA7Jk+XqZ9tRrcv09S+28J1w9S7583t3ysVNuSWX2SXYiREZroxpq+T0AenfiCIXaomyBUa3TGFcN6driGMvNcnwK/OrcklotdZxsS6doN9qPnTRZzrhutsxauNJy8NCgTzTkEwpVwnthmEK5XSR7dq2q8R4BBBBAIB8BgmU+dUlJEEAAgSaByk2+J8Oipc5HEjZtnj6mTSsrG0OTrx+UwZ0DMmvh63Jux5PyuTOnFC1g3hU2PQsznoGYWic1EEUoirAUwdFfq+s9POpy/+thy7vN+vM1IzDpqy7XSWn0NYLrocf2yqdOnyJfOv9u+befzZBTr50tF0x8Wn42ZaFcO22RdM58UabOWSEzFq6WuS+slfkvr5PFK9bKstWb5eXXN8vLq/tlzaZtsm7Ldnmjf7ssX73Jlum6xcs3yvxlG+x7DyxYKbfOXW77++30pfLfU+bZcfR4etwvnj9dPnnaLfL+8eVMun7u0eU0lUe7GFfGpkZZCrOilddtrOWy8PF967bu4a/Vz9plVsdKxrHD/sizbrV6nLVghewY2Bm/KVSugcaLw1ociwvFQ7dvUX2/m68XQX3XdSxBAAEEENi3BQiW+3b9cfYIIIDAeytg4cID7LMrNskvpsyXf75oetHSaKHGgox3xdTP+rcMhx6oIkBZy2Zq3dRunNGd1lvpvEunBa/UddZa6ypdbqPlVANT9VhxPNtfCrsWripdQiNkVUNZdZvm9x52yxAX36+WWY8bx47to8XRW3GTRTGLru6v9Kl+v3pe/lgQb3mMcur+4hzsNQVIfe+ObqL7179fvfBu+fmtS2TR8n5vgm16FMx7e2FxdAQQQACBfU2AYLmv1RjniwACCIwaAW+d0mypfwcH/bN2NH1j41bpe3iZnHLtbPnMmbdZ10wLRjY5jAciD0GpBS8FRQ9h3T7OUh+JUQQ/n/DHg1alJa7a7bNoFU0BNH233EcZvCKAxrp3/hohsAyYGnw97MU400rX1AiNGvrGl2NMiwCZyqPnZy2L9tkfU2yzFgAAD9BJREFU36Kz83po9fGQHkx9H/r9MmCqW5TVQ+SYlpvkM2dOlZOve1wmzXpRVm/cXvTnjXbt6rjHojFy1FxrnAgCCCCAwGgXIFiO9hri/BBAAIFRLuAhRENl+puSZjWcLFvVLzfcv1Qm/O/DcsRJfRYYY7KYaI2M1rYIefrsRAuaRVDzEFdu7wEqnq0Zoasa7Mr33mpnLXcaQCPgNoXPOPZberVWxjIYF8dPLYLN+9DylWX0cGjl03NI+/JwmAKpjaf0kK1BUc/d9rHLOXt4bNxXjxxx0iSZcM1sufGB52wm12p96CXV/NmWxcJ4HeXXHqeHAAIIIDB6BAiWo6cuOBMEEEBg3xPQABJ/vcGy+OiFGbQpXnzWU12yU3QqmKUrNkjHjBflzOsfk7//0Z0206nNcpqejXlga2+aWMYnqLEgaK13afykde/stUDmYc1bDD3MdYvOfmpBL4U8exZn0S01ti0DmYYyD2a7Lot1za/FsVpjXGTsN1oiIwhHF9QYd1oGRy1nlE3PV4+hExnpvv2zB0rr5mqBMrVWWhgtWykPaeuSf/jRNDnt+rnSNeM5WfzqpmIGoWpLZOMFVv4YoNtENRY/EDRuzCcEEEAAAQRGFCBYjsjDSgQQQACBtyowYjDRlfaoDX+ciW1rE7noMzWHZPPWAXlo3qty1S0L5N9/OVOOPOtmb93Tx2u0dJShT7uQarfZ9uhemkKbLfdl3kXUWwejlVBfLWim71tQ00BYBM93Giw1RPp341jVwKnHjMDo20WrZWrpbO3wyXriOZ/62bq8pnCqn7Vba7RetnTL2NZO61487qoH5OdTF8mD81dK/zaN7hrZd8pQeozJiPWmFTDMn7Ieh9mAxQgggAACCOxGgGC5GxQWIYAAAgjsWWBQBsRml9WAmJ7PqN8qWshSeKmsqrSK+f51fN/ugowu27R1p8xe8rpcN32JnPPHuTYp0AdPSM/RTK2XEeoiIHpgTC2HESIrM6nq9r5t6lYaj0gptilbFT0gDv+5GiSr74sA27RP3SZaIi0c23oPytHN1Y6ZxlnqDLd/dXyffPWn98hZf5htjyZRjw1vbje8sIuaUuew1FetH3usitaPLqjUTfqYFqZWZ/9ULqt+5j0CCCCAAAJ7ECBY7gGI1QgggAACb1/Ag4u3TnrXyrQPWzEo0tCqFl0yfRvdJL7f8N20i1Ubt8mjS9ZK94PPyxWTnpbjf/2IHHXBPfLhk/4k/qgTbxXU9x4ko2uqty5G8NMxnBrkIvDtKUg2r7f9pMl4Yh+xb21VjPfegloJsmk8pX5HA+VHT5wkX7ngLivHxX3zpWfmS/Lo0tdlzfptpUO4iVhcdJ+meim2SX2SK0HStwxnX6+bl/sp10W32Ka98xEBBBBAAIERBQiWI/KwEgEEEEBgeIGRAop+y9c3f798lGHj+qKls/KFMvxE8ImVTc9aTAlp8/ZBeW5lvzyy+HXpfXS5/OauZ+WCriflhGtmyTcvu1+++JO75bNn3yZHnDxZxk7oE58gKLqneutkhMTmINn8uQiO1p3WQ6u2RB46vkc+8r0p8vmzpspR502Toy+/X4779Sw5v+cpueaOBTLpkZdk5rNr5YWVG2Xzdm9VtBbfMuVZ4Kt89JZH/bdYmOwtoDc6hlDzq361+Lqu3GVB+Y3d1UW5lncIIIAAAgjsKkCw3NWEJQgggAAC+4GA5qo3tw/IynWb5blX18v8l9fJ3BfWyqzFq2TWotUyY+FquWPOK3L7E8vl1rnL5bY5y+2zLtf1Dy9aLU++sEHmL9sgS1esk5Xrttj+PLy9tbC3HzBTRAQQQACB/USAYLmfVDTFRAABBBBoFihbQastdOX71CqYWgrL1r7ye7pH3b78TvMx+IwAAggggMD+IUCw3D/qmVIigAACCDQJjBwGKy2O0WU0Xpv20/AxtilTaMNqPiCAAAIIIJCrAMEy15qlXAgggAACf5aAZcRyQGixryI7Nq0bOagWX+cNAggggAACWQoQLLOsVgqFAAIIILAngQiIe9rOJyFq7P5q32naAV1i9yzJFggggAAC+QoQLPOtW0qGAAIIIDCiQITFeCxK08ZNwbFp7TCTqpb7bN6ezwgggAACCOQsQLDMuXYpGwIIIIDAsAKRG6uvzRs3d29t+BxfbP4SnxFAAAEEENgPBQiW+2GlU2QEEEAAgT0LDDY+9bHhC5Ep9XXXP9FquesaliCAAAIIIJCrAMEy15qlXAgggAACCCCAAAIIIIBATQIEy5qgOQwCCCCAAAIIIIAAAgggkKsAwTLXmqVcCCCAAAIIIIAAAggggEBNAgTLmqA5DAIIIIAAAggggAACCCCQqwDBMteapVwIIIAAAggggAACCCCAQE0CBMuaoDkMAggggAACCCCAAAIIIJCrAMEy15qlXAgggAACCCCAAAIIIIBATQIEy5qgOQwCCCCAAAIIIIAAAgggkKsAwTLXmqVcCCCAAAIIIIAAAggggEBNAgTLmqA5DAIIIIAAAggggAACCCCQqwDBMteapVwIIIAAAggggAACCCCAQE0CBMuaoDkMAggggAACCCCAAAIIIJCrAMEy15qlXAgggAACCCCAAAIIIIBATQIEy5qgOQwCCCCAAAIIIIAAAgggkKsAwTLXmqVcCCCAAAIIIIAAAggggEBNAgTLmqA5DAIIIIAAAggggAACCCCQqwDBMteapVwIIIAAAggggAACCCCAQE0CBMuaoDkMAggggAACCCCAAAIIIJCrAMEy15qlXAgggAACCCCAAAIIIIBATQIEy5qgOQwCCCCAAAIIIIAAAgggkKsAwTLXmqVcCCCAAAIIIIAAAggggEBNAgTLmqA5DAIIIIAAAggggAACCCCQqwDBMteapVwIIIAAAggggAACCCCAQE0CBMuaoDkMAggggAACCCCAAAIIIJCrAMEy15qlXAgggAACCCCAAAIIIIBATQIEy5qgOQwCCCCAAAIIIIAAAgggkKsAwTLXmqVcCCCAAAIIIIAAAggggEBNAgTLmqA5DAIIIIAAAggggAACCCCQqwDBMteapVwIIIAAAggggAACCCCAQE0CBMuaoDkMAggggAACCCCAAAIIIJCrAMEy15qlXAgggAACCCCAAAIIIIBATQIEy5qgOQwCCCCAAAIIIIAAAgggkKsAwTLXmqVcCCCAAAIIIIAAAggggEBNAgTLmqA5DAIIIIAAAggggAACCCCQqwDBMteapVwIIIAAAggggAACCCCAQE0CBMuaoDkMAggggAACCCCAAAIIIJCrAMEy15qlXAgggAACCCCAAAIIIIBATQIEy5qgOQwCCCCAAAIIIIAAAgggkKsAwTLXmqVcCCCAAAIIIIAAAggggEBNAgTLmqA5DAIIIIAAAggggAACCCCQqwDBMteapVwIIIAAAggggAACCCCAQE0CBMuaoDkMAggggAACCCCAAAIIIJCrAMEy15qlXAgggAACCCCAAAIIIIBATQIEy5qgOQwCCCCAAAIIIIAAAgggkKsAwTLXmqVcCCCAAAIIIIAAAggggEBNAgTLmqA5DAIIIIAAAggggAACCCCQqwDBMteapVwIIIAAAggggAACCCCAQE0CBMuaoDkMAggggAACCCCAAAIIIJCrAMEy15qlXAgggAACCCCAAAIIIIBATQIEy5qgOQwCCCCAAAIIIIAAAgggkKsAwTLXmqVcCCCAAAIIIIAAAggggEBNAgTLmqA5DAIIIIAAAggggAACCCCQqwDBMteapVwIIIAAAggggAACCCCAQE0CBMuaoDkMAggggAACCCCAAAIIIJCrAMEy15qlXAgggAACCCCAAAIIIIBATQIEy5qgOQwCCCCAAAIIIIAAAgggkKsAwTLXmqVcCCCAAAIIIIAAAggggEBNAgTLmqA5DAIIIIAAAggggAACCCCQqwDBMteapVwIIIAAAggggAACCCCAQE0CBMuaoDkMAggggAACCCCAAAIIIJCrAMEy15qlXAgggAACCCCAAAIIIIBATQIEy5qgOQwCCCCAAAIIIIAAAgggkKsAwTLXmqVcCCCAAAIIIIAAAggggEBNAgTLmqA5DAIIIIAAAggggAACCCCQqwDBMteapVwIIIAAAggggAACCCCAQE0CBMuaoDkMAggggAACCCCAAAIIIJCrAMEy15qlXAgggAACCCCAAAIIIIBATQIEy5qgOQwCCCCAAAIIIIAAAgggkKsAwTLXmqVcCCCAAAIIIIAAAggggEBNAgTLmqA5DAIIIIAAAggggAACCCCQqwDBMteapVwIIIAAAggggAACCCCAQE0CBMuaoDkMAggggAACCCCAAAIIIJCrAMEy15qlXAgggAACCCCAAAIIIIBATQIEy5qgOQwCCCCAAAIIIIAAAgggkKsAwTLXmqVcCCCAAAIIIIAAAggggEBNAgTLmqA5DAIIIIAAAggggAACCCCQqwDBMteapVwIIIAAAggggAACCCCAQE0CBMuaoDkMAggggAACCCCAAAIIIJCrAMEy15qlXAgggAACCCCAAAIIIIBATQIEy5qgOQwCCCCAAAIIIIAAAgggkKsAwTLXmqVcCCCAAAIIIIAAAggggEBNAgTLmqA5DAIIIIAAAggggAACCCCQqwDBMteapVwIIIAAAggggAACCCCAQE0CBMuaoDkMAggggAACCCCAAAIIIJCrAMEy15qlXAgggAACCCCAAAIIIIBATQIEy5qgOQwCCCCAAAIIIIAAAgggkKsAwTLXmqVcCCCAAAIIIIAAAggggEBNAgTLmqA5DAIIIIAAAggggAACCCCQqwDBMteapVwIIIAAAggggAACCCCAQE0CBMuaoDkMAggggAACCCCAAAIIIJCrAMEy15qlXAgggAACCCCAAAIIIIBATQIEy5qgOQwCCCCAAAIIIIAAAgggkKsAwTLXmqVcCCCAAAIIIIAAAggggEBNAgTLmqA5DAIIIIAAAggggAACCCCQqwDBMteapVwIIIAAAggggAACCCCAQE0CBMuaoDkMAggggAACCCCAAAIIIJCrAMEy15qlXAgggAACCCCAAAIIIIBATQIEy5qgOQwCCCCAAAIIIIAAAgggkKsAwTLXmqVcCCCAAAIIIIAAAggggEBNAgTLmqA5DAIIIIAAAggggAACCCCQqwDBMteapVwIIIAAAggggAACCCCAQE0CBMuaoDkMAggggAACCCCAAAIIIJCrAMEy15qlXAgggAACCCCAAAIIIIBATQIEy5qgOQwCCCCAAAIIIIAAAgggkKsAwTLXmqVcCCCAAAIIIIAAAggggEBNAgTLmqA5DAIIIIAAAggggAACCCCQqwDBMteapVwIIIAAAggggAACCCCAQE0CBMuaoDkMAggggAACCCCAAAIIIJCrwP8DUP75KAWER70AAAAASUVORK5CYII="/>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tr-TR"/>
          </a:p>
        </p:txBody>
      </p:sp>
      <p:pic>
        <p:nvPicPr>
          <p:cNvPr id="16392" name="Picture 8" descr="https://s3.cloud.ngn.com.tr/clu9-static/loginlogo/66372EF2BD96274D2BCA7768FC655129.png"/>
          <p:cNvPicPr>
            <a:picLocks noChangeAspect="1" noChangeArrowheads="1"/>
          </p:cNvPicPr>
          <p:nvPr/>
        </p:nvPicPr>
        <p:blipFill>
          <a:blip r:embed="rId2" cstate="print"/>
          <a:srcRect/>
          <a:stretch>
            <a:fillRect/>
          </a:stretch>
        </p:blipFill>
        <p:spPr bwMode="auto">
          <a:xfrm>
            <a:off x="827584" y="116632"/>
            <a:ext cx="6984776" cy="3168352"/>
          </a:xfrm>
          <a:prstGeom prst="rect">
            <a:avLst/>
          </a:prstGeom>
          <a:noFill/>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Rectangle 1"/>
          <p:cNvSpPr>
            <a:spLocks noChangeArrowheads="1"/>
          </p:cNvSpPr>
          <p:nvPr/>
        </p:nvSpPr>
        <p:spPr bwMode="auto">
          <a:xfrm>
            <a:off x="683568" y="179115"/>
            <a:ext cx="8064896" cy="624786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269875" algn="l" defTabSz="914400" rtl="0" eaLnBrk="1" fontAlgn="base" latinLnBrk="0" hangingPunct="1">
              <a:lnSpc>
                <a:spcPct val="100000"/>
              </a:lnSpc>
              <a:spcBef>
                <a:spcPct val="0"/>
              </a:spcBef>
              <a:spcAft>
                <a:spcPct val="0"/>
              </a:spcAft>
              <a:buClrTx/>
              <a:buSzTx/>
              <a:buFontTx/>
              <a:buNone/>
              <a:tabLst/>
            </a:pPr>
            <a:r>
              <a:rPr kumimoji="0" lang="tr-TR" sz="2000" b="1" i="0" u="none" strike="noStrike" cap="none" normalizeH="0" baseline="0" dirty="0">
                <a:ln>
                  <a:noFill/>
                </a:ln>
                <a:solidFill>
                  <a:srgbClr val="333333"/>
                </a:solidFill>
                <a:effectLst/>
                <a:latin typeface="Calibri" pitchFamily="34" charset="0"/>
                <a:ea typeface="Times New Roman" pitchFamily="18" charset="0"/>
                <a:cs typeface="Times New Roman" pitchFamily="18" charset="0"/>
              </a:rPr>
              <a:t>1-STAJ BAŞVURU EVRAKLARI </a:t>
            </a:r>
            <a:endParaRPr kumimoji="0" lang="tr-TR" sz="2000" b="0" i="0" u="none" strike="noStrike" cap="none" normalizeH="0" baseline="0" dirty="0">
              <a:ln>
                <a:noFill/>
              </a:ln>
              <a:solidFill>
                <a:schemeClr val="tx1"/>
              </a:solidFill>
              <a:effectLst/>
              <a:latin typeface="Arial" pitchFamily="34" charset="0"/>
              <a:cs typeface="Arial" pitchFamily="34" charset="0"/>
            </a:endParaRPr>
          </a:p>
          <a:p>
            <a:pPr marL="0" marR="0" lvl="0" indent="449263" algn="l" defTabSz="914400" rtl="0" eaLnBrk="0" fontAlgn="base" latinLnBrk="0" hangingPunct="0">
              <a:lnSpc>
                <a:spcPct val="100000"/>
              </a:lnSpc>
              <a:spcBef>
                <a:spcPct val="0"/>
              </a:spcBef>
              <a:spcAft>
                <a:spcPct val="0"/>
              </a:spcAft>
              <a:buClrTx/>
              <a:buSzTx/>
              <a:buFontTx/>
              <a:buNone/>
              <a:tabLst/>
            </a:pPr>
            <a:r>
              <a:rPr kumimoji="0" lang="tr-TR" sz="2000" b="0" i="0" u="none" strike="noStrike" cap="none" normalizeH="0" baseline="0" dirty="0">
                <a:ln>
                  <a:noFill/>
                </a:ln>
                <a:solidFill>
                  <a:srgbClr val="333333"/>
                </a:solidFill>
                <a:effectLst/>
                <a:latin typeface="Calibri" pitchFamily="34" charset="0"/>
                <a:ea typeface="Times New Roman" pitchFamily="18" charset="0"/>
                <a:cs typeface="Times New Roman" pitchFamily="18" charset="0"/>
              </a:rPr>
              <a:t>   </a:t>
            </a:r>
            <a:endParaRPr kumimoji="0" lang="tr-TR" sz="2000" b="0" i="0" u="none" strike="noStrike" cap="none" normalizeH="0" baseline="0" dirty="0">
              <a:ln>
                <a:noFill/>
              </a:ln>
              <a:solidFill>
                <a:schemeClr val="tx1"/>
              </a:solidFill>
              <a:effectLst/>
              <a:latin typeface="Arial" pitchFamily="34" charset="0"/>
              <a:cs typeface="Arial" pitchFamily="34" charset="0"/>
            </a:endParaRPr>
          </a:p>
          <a:p>
            <a:r>
              <a:rPr lang="tr-TR" sz="2000" dirty="0">
                <a:latin typeface="Times New Roman" pitchFamily="18" charset="0"/>
                <a:cs typeface="Times New Roman" pitchFamily="18" charset="0"/>
              </a:rPr>
              <a:t>     1- İşletmede Mesleki Eğitim/Staj/Uygulama Dersi Başvuru Formu</a:t>
            </a:r>
          </a:p>
          <a:p>
            <a:r>
              <a:rPr lang="tr-TR" sz="2000" dirty="0">
                <a:latin typeface="Times New Roman" pitchFamily="18" charset="0"/>
                <a:cs typeface="Times New Roman" pitchFamily="18" charset="0"/>
              </a:rPr>
              <a:t>          (3 adet Islak imzalı)</a:t>
            </a:r>
          </a:p>
          <a:p>
            <a:r>
              <a:rPr lang="tr-TR" sz="2000" dirty="0">
                <a:latin typeface="Times New Roman" pitchFamily="18" charset="0"/>
                <a:cs typeface="Times New Roman" pitchFamily="18" charset="0"/>
              </a:rPr>
              <a:t>     </a:t>
            </a:r>
          </a:p>
          <a:p>
            <a:r>
              <a:rPr lang="tr-TR" sz="2000" dirty="0">
                <a:latin typeface="Times New Roman" pitchFamily="18" charset="0"/>
                <a:cs typeface="Times New Roman" pitchFamily="18" charset="0"/>
              </a:rPr>
              <a:t>     2- e-devletten alınacak </a:t>
            </a:r>
            <a:r>
              <a:rPr lang="tr-TR" sz="2000" dirty="0" err="1">
                <a:latin typeface="Times New Roman" pitchFamily="18" charset="0"/>
                <a:cs typeface="Times New Roman" pitchFamily="18" charset="0"/>
              </a:rPr>
              <a:t>müstehaklık</a:t>
            </a:r>
            <a:r>
              <a:rPr lang="tr-TR" sz="2000" dirty="0">
                <a:latin typeface="Times New Roman" pitchFamily="18" charset="0"/>
                <a:cs typeface="Times New Roman" pitchFamily="18" charset="0"/>
              </a:rPr>
              <a:t> belgesi</a:t>
            </a:r>
          </a:p>
          <a:p>
            <a:r>
              <a:rPr lang="tr-TR" sz="2000" dirty="0">
                <a:latin typeface="Times New Roman" pitchFamily="18" charset="0"/>
                <a:cs typeface="Times New Roman" pitchFamily="18" charset="0"/>
              </a:rPr>
              <a:t>          </a:t>
            </a:r>
            <a:r>
              <a:rPr lang="tr-TR" sz="2000" dirty="0"/>
              <a:t>(Bu belgenin eksik olması durumunda öğrencinin müracaatı</a:t>
            </a:r>
          </a:p>
          <a:p>
            <a:r>
              <a:rPr lang="tr-TR" sz="2000" dirty="0"/>
              <a:t>          kabul edilmez.) </a:t>
            </a:r>
          </a:p>
          <a:p>
            <a:pPr marL="0" marR="0" lvl="0" indent="449263" algn="l" defTabSz="914400" rtl="0" eaLnBrk="0" fontAlgn="base" latinLnBrk="0" hangingPunct="0">
              <a:lnSpc>
                <a:spcPct val="100000"/>
              </a:lnSpc>
              <a:spcBef>
                <a:spcPct val="0"/>
              </a:spcBef>
              <a:spcAft>
                <a:spcPct val="0"/>
              </a:spcAft>
              <a:buClrTx/>
              <a:buSzTx/>
              <a:buFontTx/>
              <a:buNone/>
              <a:tabLst/>
            </a:pPr>
            <a:endParaRPr kumimoji="0" lang="tr-TR" sz="2000" b="0" i="0" u="none" strike="noStrike" cap="none" normalizeH="0" baseline="0" dirty="0">
              <a:ln>
                <a:noFill/>
              </a:ln>
              <a:solidFill>
                <a:schemeClr val="tx1"/>
              </a:solidFill>
              <a:effectLst/>
              <a:latin typeface="Arial" pitchFamily="34" charset="0"/>
              <a:cs typeface="Arial" pitchFamily="34" charset="0"/>
            </a:endParaRPr>
          </a:p>
          <a:p>
            <a:r>
              <a:rPr lang="tr-TR" sz="2000" dirty="0">
                <a:latin typeface="Times New Roman" pitchFamily="18" charset="0"/>
                <a:cs typeface="Times New Roman" pitchFamily="18" charset="0"/>
              </a:rPr>
              <a:t>     3- Uygulamalı Eğitim Esasları ve tarafların Yükümlülüklerine </a:t>
            </a:r>
          </a:p>
          <a:p>
            <a:r>
              <a:rPr lang="tr-TR" sz="2000" dirty="0">
                <a:latin typeface="Times New Roman" pitchFamily="18" charset="0"/>
                <a:cs typeface="Times New Roman" pitchFamily="18" charset="0"/>
              </a:rPr>
              <a:t>          İlişkin sözleşme (3 adet Islak imzalı)</a:t>
            </a:r>
          </a:p>
          <a:p>
            <a:r>
              <a:rPr lang="tr-TR" sz="2000" dirty="0">
                <a:latin typeface="Times New Roman" pitchFamily="18" charset="0"/>
                <a:cs typeface="Times New Roman" pitchFamily="18" charset="0"/>
              </a:rPr>
              <a:t>    </a:t>
            </a:r>
          </a:p>
          <a:p>
            <a:r>
              <a:rPr lang="tr-TR" sz="2000" dirty="0">
                <a:latin typeface="Times New Roman" pitchFamily="18" charset="0"/>
                <a:cs typeface="Times New Roman" pitchFamily="18" charset="0"/>
              </a:rPr>
              <a:t>     4- İşletmede Mesleki Eğitim/Staj Ücret Teşviki Başvuru formu </a:t>
            </a:r>
          </a:p>
          <a:p>
            <a:r>
              <a:rPr lang="tr-TR" sz="2000" dirty="0">
                <a:latin typeface="Times New Roman" pitchFamily="18" charset="0"/>
                <a:cs typeface="Times New Roman" pitchFamily="18" charset="0"/>
              </a:rPr>
              <a:t>           </a:t>
            </a:r>
          </a:p>
          <a:p>
            <a:r>
              <a:rPr lang="tr-TR" sz="2000" dirty="0">
                <a:latin typeface="Times New Roman" pitchFamily="18" charset="0"/>
                <a:cs typeface="Times New Roman" pitchFamily="18" charset="0"/>
              </a:rPr>
              <a:t>     5- İşletme Ücret Feragat Formu (2 adet Islak imzalı)</a:t>
            </a:r>
          </a:p>
          <a:p>
            <a:endParaRPr lang="tr-TR" sz="2000" dirty="0">
              <a:latin typeface="Times New Roman" pitchFamily="18" charset="0"/>
              <a:cs typeface="Times New Roman" pitchFamily="18" charset="0"/>
            </a:endParaRPr>
          </a:p>
          <a:p>
            <a:r>
              <a:rPr lang="tr-TR" sz="2000" dirty="0">
                <a:latin typeface="Times New Roman" pitchFamily="18" charset="0"/>
                <a:cs typeface="Times New Roman" pitchFamily="18" charset="0"/>
              </a:rPr>
              <a:t>     6- Öğrenci Ücret Feragat Formu (1 adet Islak imzalı)</a:t>
            </a:r>
          </a:p>
          <a:p>
            <a:pPr marL="0" marR="0" lvl="0" indent="449263" algn="l" defTabSz="914400" rtl="0" eaLnBrk="0" fontAlgn="base" latinLnBrk="0" hangingPunct="0">
              <a:lnSpc>
                <a:spcPct val="100000"/>
              </a:lnSpc>
              <a:spcBef>
                <a:spcPct val="0"/>
              </a:spcBef>
              <a:spcAft>
                <a:spcPct val="0"/>
              </a:spcAft>
              <a:buClrTx/>
              <a:buSzTx/>
              <a:buFontTx/>
              <a:buNone/>
              <a:tabLst/>
            </a:pPr>
            <a:endParaRPr kumimoji="0" lang="tr-TR" sz="2000" b="0" i="0" u="none" strike="noStrike" cap="none" normalizeH="0" baseline="0" dirty="0">
              <a:ln>
                <a:noFill/>
              </a:ln>
              <a:solidFill>
                <a:srgbClr val="333333"/>
              </a:solidFill>
              <a:effectLst/>
              <a:latin typeface="Calibri" pitchFamily="34" charset="0"/>
              <a:ea typeface="Times New Roman" pitchFamily="18" charset="0"/>
              <a:cs typeface="Times New Roman" pitchFamily="18" charset="0"/>
            </a:endParaRPr>
          </a:p>
          <a:p>
            <a:pPr marL="0" marR="0" lvl="0" indent="449263" algn="l" defTabSz="914400" rtl="0" eaLnBrk="0" fontAlgn="base" latinLnBrk="0" hangingPunct="0">
              <a:lnSpc>
                <a:spcPct val="100000"/>
              </a:lnSpc>
              <a:spcBef>
                <a:spcPct val="0"/>
              </a:spcBef>
              <a:spcAft>
                <a:spcPct val="0"/>
              </a:spcAft>
              <a:buClrTx/>
              <a:buSzTx/>
              <a:buFontTx/>
              <a:buNone/>
              <a:tabLst/>
            </a:pPr>
            <a:r>
              <a:rPr kumimoji="0" lang="tr-TR" sz="2000" b="0" i="0" u="none" strike="noStrike" cap="none" normalizeH="0" baseline="0" dirty="0">
                <a:ln>
                  <a:noFill/>
                </a:ln>
                <a:solidFill>
                  <a:srgbClr val="333333"/>
                </a:solidFill>
                <a:effectLst/>
                <a:latin typeface="Calibri" pitchFamily="34" charset="0"/>
                <a:ea typeface="Times New Roman" pitchFamily="18" charset="0"/>
                <a:cs typeface="Times New Roman" pitchFamily="18" charset="0"/>
              </a:rPr>
              <a:t>Staj yapmak isteyen öğrenci Yüksekokulumuz web sayfasında ilan edilen formların çıktısını alıp,</a:t>
            </a:r>
            <a:r>
              <a:rPr kumimoji="0" lang="tr-TR" sz="2000" b="0" i="0" u="none" strike="noStrike" cap="none" normalizeH="0" dirty="0">
                <a:ln>
                  <a:noFill/>
                </a:ln>
                <a:solidFill>
                  <a:srgbClr val="333333"/>
                </a:solidFill>
                <a:effectLst/>
                <a:latin typeface="Calibri" pitchFamily="34" charset="0"/>
                <a:ea typeface="Times New Roman" pitchFamily="18" charset="0"/>
                <a:cs typeface="Times New Roman" pitchFamily="18" charset="0"/>
              </a:rPr>
              <a:t> </a:t>
            </a:r>
            <a:r>
              <a:rPr kumimoji="0" lang="tr-TR" sz="2000" b="0" i="0" u="none" strike="noStrike" cap="none" normalizeH="0" baseline="0" dirty="0">
                <a:ln>
                  <a:noFill/>
                </a:ln>
                <a:solidFill>
                  <a:srgbClr val="333333"/>
                </a:solidFill>
                <a:effectLst/>
                <a:latin typeface="Calibri" pitchFamily="34" charset="0"/>
                <a:ea typeface="Times New Roman" pitchFamily="18" charset="0"/>
                <a:cs typeface="Times New Roman" pitchFamily="18" charset="0"/>
              </a:rPr>
              <a:t> formları doldurur, imza ile ilgili işlemleri tamamlar.  </a:t>
            </a:r>
            <a:endParaRPr kumimoji="0" lang="tr-TR" sz="2000" b="0" i="0" u="none" strike="noStrike" cap="none" normalizeH="0" baseline="0" dirty="0">
              <a:ln>
                <a:noFill/>
              </a:ln>
              <a:solidFill>
                <a:srgbClr val="FF0000"/>
              </a:solidFill>
              <a:effectLst/>
              <a:latin typeface="Arial" pitchFamily="34" charset="0"/>
              <a:cs typeface="Arial" pitchFamily="34"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Rectangle 1"/>
          <p:cNvSpPr>
            <a:spLocks noChangeArrowheads="1"/>
          </p:cNvSpPr>
          <p:nvPr/>
        </p:nvSpPr>
        <p:spPr bwMode="auto">
          <a:xfrm>
            <a:off x="107504" y="1073135"/>
            <a:ext cx="8928992" cy="489364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r>
              <a:rPr lang="tr-TR" sz="2400" b="1" dirty="0">
                <a:latin typeface="Times New Roman" pitchFamily="18" charset="0"/>
                <a:cs typeface="Times New Roman" pitchFamily="18" charset="0"/>
              </a:rPr>
              <a:t>3- Uygulamalı Eğitim Esasları ve tarafların Yükümlülüklerine       İlişkin sözleşme</a:t>
            </a:r>
            <a:endParaRPr lang="tr-TR" sz="2400" dirty="0">
              <a:latin typeface="Times New Roman" pitchFamily="18" charset="0"/>
              <a:cs typeface="Times New Roman" pitchFamily="18" charset="0"/>
            </a:endParaRPr>
          </a:p>
          <a:p>
            <a:pPr marL="0" marR="0" lvl="0" indent="449263" algn="just" defTabSz="914400" rtl="0" eaLnBrk="0" fontAlgn="base" latinLnBrk="0" hangingPunct="0">
              <a:lnSpc>
                <a:spcPct val="100000"/>
              </a:lnSpc>
              <a:spcBef>
                <a:spcPct val="0"/>
              </a:spcBef>
              <a:spcAft>
                <a:spcPct val="0"/>
              </a:spcAft>
              <a:buClrTx/>
              <a:buSzTx/>
              <a:buFontTx/>
              <a:buNone/>
              <a:tabLst/>
            </a:pPr>
            <a:endParaRPr kumimoji="0" lang="tr-TR" sz="2400" b="0" i="0" u="none" strike="noStrike" cap="none" normalizeH="0" baseline="0" dirty="0">
              <a:ln>
                <a:noFill/>
              </a:ln>
              <a:solidFill>
                <a:schemeClr val="tx1"/>
              </a:solidFill>
              <a:effectLst/>
              <a:latin typeface="Times New Roman" pitchFamily="18" charset="0"/>
              <a:ea typeface="Calibri" pitchFamily="34" charset="0"/>
              <a:cs typeface="Times New Roman" pitchFamily="18" charset="0"/>
            </a:endParaRPr>
          </a:p>
          <a:p>
            <a:pPr lvl="0" indent="449263" algn="just" eaLnBrk="0" fontAlgn="base" hangingPunct="0">
              <a:spcBef>
                <a:spcPct val="0"/>
              </a:spcBef>
              <a:spcAft>
                <a:spcPct val="0"/>
              </a:spcAft>
            </a:pPr>
            <a:r>
              <a:rPr kumimoji="0" lang="tr-TR" sz="2400" b="0" i="0" u="none" strike="noStrike" cap="none" normalizeH="0" baseline="0" dirty="0">
                <a:ln>
                  <a:noFill/>
                </a:ln>
                <a:solidFill>
                  <a:schemeClr val="tx1"/>
                </a:solidFill>
                <a:effectLst/>
                <a:latin typeface="Times New Roman" pitchFamily="18" charset="0"/>
                <a:ea typeface="Calibri" pitchFamily="34" charset="0"/>
                <a:cs typeface="Times New Roman" pitchFamily="18" charset="0"/>
              </a:rPr>
              <a:t>Formlardaki istenilen bilgiler eksiksiz ve okunaklı bir şekilde doldurulup işletme ve </a:t>
            </a:r>
            <a:r>
              <a:rPr kumimoji="0" lang="tr-TR" sz="2400" b="0" i="0" u="none" strike="noStrike" cap="none" normalizeH="0" baseline="0" dirty="0">
                <a:ln>
                  <a:noFill/>
                </a:ln>
                <a:solidFill>
                  <a:schemeClr val="tx1"/>
                </a:solidFill>
                <a:effectLst/>
                <a:latin typeface="Calibri"/>
                <a:ea typeface="Calibri" pitchFamily="34" charset="0"/>
                <a:cs typeface="Times New Roman" pitchFamily="18" charset="0"/>
              </a:rPr>
              <a:t>ö</a:t>
            </a:r>
            <a:r>
              <a:rPr kumimoji="0" lang="tr-TR" sz="2400" b="0" i="0" u="none" strike="noStrike" cap="none" normalizeH="0" baseline="0" dirty="0">
                <a:ln>
                  <a:noFill/>
                </a:ln>
                <a:solidFill>
                  <a:schemeClr val="tx1"/>
                </a:solidFill>
                <a:effectLst/>
                <a:latin typeface="Times New Roman" pitchFamily="18" charset="0"/>
                <a:ea typeface="Calibri" pitchFamily="34" charset="0"/>
                <a:cs typeface="Times New Roman" pitchFamily="18" charset="0"/>
              </a:rPr>
              <a:t>ğrenci tarafından imzalandıktan sonra ve </a:t>
            </a:r>
            <a:r>
              <a:rPr lang="tr-TR" sz="2400" b="1" dirty="0">
                <a:latin typeface="Times New Roman" pitchFamily="18" charset="0"/>
                <a:ea typeface="Calibri" pitchFamily="34" charset="0"/>
                <a:cs typeface="Times New Roman" pitchFamily="18" charset="0"/>
              </a:rPr>
              <a:t>okul yönetimi tarafından da onaylanarak; </a:t>
            </a:r>
            <a:r>
              <a:rPr kumimoji="0" lang="tr-TR" sz="2400" b="0" i="0" u="none" strike="noStrike" cap="none" normalizeH="0" baseline="0" dirty="0">
                <a:ln>
                  <a:noFill/>
                </a:ln>
                <a:solidFill>
                  <a:schemeClr val="tx1"/>
                </a:solidFill>
                <a:effectLst/>
                <a:latin typeface="Times New Roman" pitchFamily="18" charset="0"/>
                <a:ea typeface="Calibri" pitchFamily="34" charset="0"/>
                <a:cs typeface="Times New Roman" pitchFamily="18" charset="0"/>
              </a:rPr>
              <a:t>1 sureti staj yapılacak işletmeye, 1 sureti Y</a:t>
            </a:r>
            <a:r>
              <a:rPr kumimoji="0" lang="tr-TR" sz="2400" b="0" i="0" u="none" strike="noStrike" cap="none" normalizeH="0" baseline="0" dirty="0">
                <a:ln>
                  <a:noFill/>
                </a:ln>
                <a:solidFill>
                  <a:schemeClr val="tx1"/>
                </a:solidFill>
                <a:effectLst/>
                <a:latin typeface="Calibri"/>
                <a:ea typeface="Calibri" pitchFamily="34" charset="0"/>
                <a:cs typeface="Times New Roman" pitchFamily="18" charset="0"/>
              </a:rPr>
              <a:t>ü</a:t>
            </a:r>
            <a:r>
              <a:rPr kumimoji="0" lang="tr-TR" sz="2400" b="0" i="0" u="none" strike="noStrike" cap="none" normalizeH="0" baseline="0" dirty="0">
                <a:ln>
                  <a:noFill/>
                </a:ln>
                <a:solidFill>
                  <a:schemeClr val="tx1"/>
                </a:solidFill>
                <a:effectLst/>
                <a:latin typeface="Times New Roman" pitchFamily="18" charset="0"/>
                <a:ea typeface="Calibri" pitchFamily="34" charset="0"/>
                <a:cs typeface="Times New Roman" pitchFamily="18" charset="0"/>
              </a:rPr>
              <a:t>ksekokulumuz </a:t>
            </a:r>
            <a:r>
              <a:rPr kumimoji="0" lang="tr-TR" sz="2400" b="0" i="0" u="none" strike="noStrike" cap="none" normalizeH="0" baseline="0" dirty="0">
                <a:ln>
                  <a:noFill/>
                </a:ln>
                <a:solidFill>
                  <a:schemeClr val="tx1"/>
                </a:solidFill>
                <a:effectLst/>
                <a:latin typeface="Calibri"/>
                <a:ea typeface="Calibri" pitchFamily="34" charset="0"/>
                <a:cs typeface="Times New Roman" pitchFamily="18" charset="0"/>
              </a:rPr>
              <a:t>Ö</a:t>
            </a:r>
            <a:r>
              <a:rPr kumimoji="0" lang="tr-TR" sz="2400" b="0" i="0" u="none" strike="noStrike" cap="none" normalizeH="0" baseline="0" dirty="0">
                <a:ln>
                  <a:noFill/>
                </a:ln>
                <a:solidFill>
                  <a:schemeClr val="tx1"/>
                </a:solidFill>
                <a:effectLst/>
                <a:latin typeface="Times New Roman" pitchFamily="18" charset="0"/>
                <a:ea typeface="Calibri" pitchFamily="34" charset="0"/>
                <a:cs typeface="Times New Roman" pitchFamily="18" charset="0"/>
              </a:rPr>
              <a:t>ğrenci İşleri B</a:t>
            </a:r>
            <a:r>
              <a:rPr kumimoji="0" lang="tr-TR" sz="2400" b="0" i="0" u="none" strike="noStrike" cap="none" normalizeH="0" baseline="0" dirty="0">
                <a:ln>
                  <a:noFill/>
                </a:ln>
                <a:solidFill>
                  <a:schemeClr val="tx1"/>
                </a:solidFill>
                <a:effectLst/>
                <a:latin typeface="Calibri"/>
                <a:ea typeface="Calibri" pitchFamily="34" charset="0"/>
                <a:cs typeface="Times New Roman" pitchFamily="18" charset="0"/>
              </a:rPr>
              <a:t>ü</a:t>
            </a:r>
            <a:r>
              <a:rPr kumimoji="0" lang="tr-TR" sz="2400" b="0" i="0" u="none" strike="noStrike" cap="none" normalizeH="0" baseline="0" dirty="0">
                <a:ln>
                  <a:noFill/>
                </a:ln>
                <a:solidFill>
                  <a:schemeClr val="tx1"/>
                </a:solidFill>
                <a:effectLst/>
                <a:latin typeface="Times New Roman" pitchFamily="18" charset="0"/>
                <a:ea typeface="Calibri" pitchFamily="34" charset="0"/>
                <a:cs typeface="Times New Roman" pitchFamily="18" charset="0"/>
              </a:rPr>
              <a:t>rosuna teslim edilir. Diğer suret </a:t>
            </a:r>
            <a:r>
              <a:rPr kumimoji="0" lang="tr-TR" sz="2400" b="0" i="0" u="none" strike="noStrike" cap="none" normalizeH="0" baseline="0" dirty="0">
                <a:ln>
                  <a:noFill/>
                </a:ln>
                <a:solidFill>
                  <a:schemeClr val="tx1"/>
                </a:solidFill>
                <a:effectLst/>
                <a:latin typeface="Calibri"/>
                <a:ea typeface="Calibri" pitchFamily="34" charset="0"/>
                <a:cs typeface="Times New Roman" pitchFamily="18" charset="0"/>
              </a:rPr>
              <a:t>ö</a:t>
            </a:r>
            <a:r>
              <a:rPr kumimoji="0" lang="tr-TR" sz="2400" b="0" i="0" u="none" strike="noStrike" cap="none" normalizeH="0" baseline="0" dirty="0">
                <a:ln>
                  <a:noFill/>
                </a:ln>
                <a:solidFill>
                  <a:schemeClr val="tx1"/>
                </a:solidFill>
                <a:effectLst/>
                <a:latin typeface="Times New Roman" pitchFamily="18" charset="0"/>
                <a:ea typeface="Calibri" pitchFamily="34" charset="0"/>
                <a:cs typeface="Times New Roman" pitchFamily="18" charset="0"/>
              </a:rPr>
              <a:t>ğrencinin kendisinde kalacaktır.</a:t>
            </a:r>
            <a:endParaRPr kumimoji="0" lang="tr-TR" sz="2400" b="0" i="0" u="none" strike="noStrike" cap="none" normalizeH="0" baseline="0" dirty="0">
              <a:ln>
                <a:noFill/>
              </a:ln>
              <a:solidFill>
                <a:schemeClr val="tx1"/>
              </a:solidFill>
              <a:effectLst/>
              <a:latin typeface="Arial" pitchFamily="34" charset="0"/>
              <a:cs typeface="Arial" pitchFamily="34" charset="0"/>
            </a:endParaRPr>
          </a:p>
          <a:p>
            <a:pPr marL="0" marR="0" lvl="0" indent="449263" algn="just" defTabSz="914400" rtl="0" eaLnBrk="0" fontAlgn="base" latinLnBrk="0" hangingPunct="0">
              <a:lnSpc>
                <a:spcPct val="100000"/>
              </a:lnSpc>
              <a:spcBef>
                <a:spcPct val="0"/>
              </a:spcBef>
              <a:spcAft>
                <a:spcPct val="0"/>
              </a:spcAft>
              <a:buClrTx/>
              <a:buSzTx/>
              <a:buFontTx/>
              <a:buNone/>
              <a:tabLst/>
            </a:pPr>
            <a:endParaRPr kumimoji="0" lang="tr-TR" sz="2400" b="1" i="0" u="none" strike="noStrike" cap="none" normalizeH="0" baseline="0" dirty="0">
              <a:ln>
                <a:noFill/>
              </a:ln>
              <a:solidFill>
                <a:schemeClr val="tx1"/>
              </a:solidFill>
              <a:effectLst/>
              <a:latin typeface="Times New Roman" pitchFamily="18" charset="0"/>
              <a:ea typeface="Calibri" pitchFamily="34" charset="0"/>
              <a:cs typeface="Times New Roman" pitchFamily="18" charset="0"/>
            </a:endParaRPr>
          </a:p>
          <a:p>
            <a:r>
              <a:rPr lang="tr-TR" sz="2400" b="1" dirty="0">
                <a:latin typeface="Times New Roman" pitchFamily="18" charset="0"/>
                <a:cs typeface="Times New Roman" pitchFamily="18" charset="0"/>
              </a:rPr>
              <a:t>4-</a:t>
            </a:r>
            <a:r>
              <a:rPr lang="tr-TR" sz="2400" dirty="0">
                <a:latin typeface="Times New Roman" pitchFamily="18" charset="0"/>
                <a:cs typeface="Times New Roman" pitchFamily="18" charset="0"/>
              </a:rPr>
              <a:t> </a:t>
            </a:r>
            <a:r>
              <a:rPr lang="tr-TR" sz="2400" b="1" dirty="0">
                <a:latin typeface="Times New Roman" pitchFamily="18" charset="0"/>
                <a:cs typeface="Times New Roman" pitchFamily="18" charset="0"/>
              </a:rPr>
              <a:t>İşletmede Mesleki Eğitim/Staj Ücret Teşviki Başvuru formu </a:t>
            </a:r>
            <a:endParaRPr lang="tr-TR" sz="2400" dirty="0">
              <a:latin typeface="Times New Roman" pitchFamily="18" charset="0"/>
              <a:cs typeface="Times New Roman" pitchFamily="18" charset="0"/>
            </a:endParaRPr>
          </a:p>
          <a:p>
            <a:pPr marL="0" marR="0" lvl="0" indent="449263" algn="just" defTabSz="914400" rtl="0" eaLnBrk="0" fontAlgn="base" latinLnBrk="0" hangingPunct="0">
              <a:lnSpc>
                <a:spcPct val="100000"/>
              </a:lnSpc>
              <a:spcBef>
                <a:spcPct val="0"/>
              </a:spcBef>
              <a:spcAft>
                <a:spcPct val="0"/>
              </a:spcAft>
              <a:buClrTx/>
              <a:buSzTx/>
              <a:buFontTx/>
              <a:buNone/>
              <a:tabLst/>
            </a:pPr>
            <a:r>
              <a:rPr kumimoji="0" lang="tr-TR" sz="2400" b="0" i="0" u="none" strike="noStrike" cap="none" normalizeH="0" baseline="0" dirty="0">
                <a:ln>
                  <a:noFill/>
                </a:ln>
                <a:solidFill>
                  <a:schemeClr val="tx1"/>
                </a:solidFill>
                <a:effectLst/>
                <a:latin typeface="Times New Roman" pitchFamily="18" charset="0"/>
                <a:ea typeface="Calibri" pitchFamily="34" charset="0"/>
                <a:cs typeface="Times New Roman" pitchFamily="18" charset="0"/>
              </a:rPr>
              <a:t>Formlardaki istenilen bilgiler eksiksiz ve okunaklı bir şekilde Firma/İşletme</a:t>
            </a:r>
            <a:r>
              <a:rPr kumimoji="0" lang="tr-TR" sz="2400" b="0" i="0" u="none" strike="noStrike" cap="none" normalizeH="0" dirty="0">
                <a:ln>
                  <a:noFill/>
                </a:ln>
                <a:solidFill>
                  <a:schemeClr val="tx1"/>
                </a:solidFill>
                <a:effectLst/>
                <a:latin typeface="Times New Roman" pitchFamily="18" charset="0"/>
                <a:ea typeface="Calibri" pitchFamily="34" charset="0"/>
                <a:cs typeface="Times New Roman" pitchFamily="18" charset="0"/>
              </a:rPr>
              <a:t> t</a:t>
            </a:r>
            <a:r>
              <a:rPr kumimoji="0" lang="tr-TR" sz="2400" b="0" i="0" u="none" strike="noStrike" cap="none" normalizeH="0" baseline="0" dirty="0">
                <a:ln>
                  <a:noFill/>
                </a:ln>
                <a:solidFill>
                  <a:schemeClr val="tx1"/>
                </a:solidFill>
                <a:effectLst/>
                <a:latin typeface="Times New Roman" pitchFamily="18" charset="0"/>
                <a:ea typeface="Calibri" pitchFamily="34" charset="0"/>
                <a:cs typeface="Times New Roman" pitchFamily="18" charset="0"/>
              </a:rPr>
              <a:t>arafından doldurulup, imzalandıktan sonra, </a:t>
            </a:r>
            <a:r>
              <a:rPr lang="tr-TR" sz="2400" dirty="0">
                <a:latin typeface="Times New Roman" pitchFamily="18" charset="0"/>
                <a:ea typeface="Calibri" pitchFamily="34" charset="0"/>
                <a:cs typeface="Times New Roman" pitchFamily="18" charset="0"/>
              </a:rPr>
              <a:t>ö</a:t>
            </a:r>
            <a:r>
              <a:rPr kumimoji="0" lang="tr-TR" sz="2400" b="0" i="0" u="none" strike="noStrike" cap="none" normalizeH="0" baseline="0" dirty="0">
                <a:ln>
                  <a:noFill/>
                </a:ln>
                <a:solidFill>
                  <a:schemeClr val="tx1"/>
                </a:solidFill>
                <a:effectLst/>
                <a:latin typeface="Times New Roman" pitchFamily="18" charset="0"/>
                <a:ea typeface="Calibri" pitchFamily="34" charset="0"/>
                <a:cs typeface="Times New Roman" pitchFamily="18" charset="0"/>
              </a:rPr>
              <a:t>ğrenci </a:t>
            </a:r>
            <a:r>
              <a:rPr lang="tr-TR" sz="2400" dirty="0">
                <a:latin typeface="Times New Roman" pitchFamily="18" charset="0"/>
                <a:ea typeface="Calibri" pitchFamily="34" charset="0"/>
                <a:cs typeface="Times New Roman" pitchFamily="18" charset="0"/>
              </a:rPr>
              <a:t>tarafından Öğrenci işlerine </a:t>
            </a:r>
            <a:r>
              <a:rPr kumimoji="0" lang="tr-TR" sz="2400" b="0" i="0" u="none" strike="noStrike" cap="none" normalizeH="0" baseline="0" dirty="0">
                <a:ln>
                  <a:noFill/>
                </a:ln>
                <a:solidFill>
                  <a:schemeClr val="tx1"/>
                </a:solidFill>
                <a:effectLst/>
                <a:latin typeface="Times New Roman" pitchFamily="18" charset="0"/>
                <a:ea typeface="Calibri" pitchFamily="34" charset="0"/>
                <a:cs typeface="Times New Roman" pitchFamily="18" charset="0"/>
              </a:rPr>
              <a:t>İşlerine teslim edilir, </a:t>
            </a:r>
            <a:endParaRPr kumimoji="0" lang="tr-TR" sz="24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Rectangle 1"/>
          <p:cNvSpPr>
            <a:spLocks noChangeArrowheads="1"/>
          </p:cNvSpPr>
          <p:nvPr/>
        </p:nvSpPr>
        <p:spPr bwMode="auto">
          <a:xfrm>
            <a:off x="251520" y="373895"/>
            <a:ext cx="8712968" cy="526297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269875" algn="just" defTabSz="914400" rtl="0" eaLnBrk="1" fontAlgn="base" latinLnBrk="0" hangingPunct="1">
              <a:lnSpc>
                <a:spcPct val="100000"/>
              </a:lnSpc>
              <a:spcBef>
                <a:spcPct val="0"/>
              </a:spcBef>
              <a:spcAft>
                <a:spcPct val="0"/>
              </a:spcAft>
              <a:buClrTx/>
              <a:buSzTx/>
              <a:buFontTx/>
              <a:buNone/>
              <a:tabLst/>
            </a:pPr>
            <a:r>
              <a:rPr kumimoji="0" lang="tr-TR" sz="2800" b="1" i="0" u="none" strike="noStrike" cap="none" normalizeH="0" baseline="0" dirty="0">
                <a:ln>
                  <a:noFill/>
                </a:ln>
                <a:solidFill>
                  <a:srgbClr val="333333"/>
                </a:solidFill>
                <a:effectLst/>
                <a:latin typeface="Calibri" pitchFamily="34" charset="0"/>
                <a:ea typeface="Times New Roman" pitchFamily="18" charset="0"/>
                <a:cs typeface="Times New Roman" pitchFamily="18" charset="0"/>
              </a:rPr>
              <a:t>STAJ İPTAL İŞLEMLERİ:</a:t>
            </a:r>
          </a:p>
          <a:p>
            <a:pPr marL="0" marR="0" lvl="0" indent="269875" algn="just" defTabSz="914400" rtl="0" eaLnBrk="1" fontAlgn="base" latinLnBrk="0" hangingPunct="1">
              <a:lnSpc>
                <a:spcPct val="100000"/>
              </a:lnSpc>
              <a:spcBef>
                <a:spcPct val="0"/>
              </a:spcBef>
              <a:spcAft>
                <a:spcPct val="0"/>
              </a:spcAft>
              <a:buClrTx/>
              <a:buSzTx/>
              <a:buFontTx/>
              <a:buNone/>
              <a:tabLst/>
            </a:pPr>
            <a:endParaRPr kumimoji="0" lang="tr-TR" sz="2800" b="0" i="0" u="none" strike="noStrike" cap="none" normalizeH="0" baseline="0" dirty="0">
              <a:ln>
                <a:noFill/>
              </a:ln>
              <a:solidFill>
                <a:schemeClr val="tx1"/>
              </a:solidFill>
              <a:effectLst/>
              <a:latin typeface="Arial" pitchFamily="34" charset="0"/>
              <a:cs typeface="Arial" pitchFamily="34" charset="0"/>
            </a:endParaRPr>
          </a:p>
          <a:p>
            <a:pPr marL="0" marR="0" lvl="0" indent="269875" algn="just" defTabSz="914400" rtl="0" eaLnBrk="0" fontAlgn="base" latinLnBrk="0" hangingPunct="0">
              <a:lnSpc>
                <a:spcPct val="100000"/>
              </a:lnSpc>
              <a:spcBef>
                <a:spcPct val="0"/>
              </a:spcBef>
              <a:spcAft>
                <a:spcPct val="0"/>
              </a:spcAft>
              <a:buClrTx/>
              <a:buSzTx/>
              <a:buFontTx/>
              <a:buNone/>
              <a:tabLst/>
            </a:pPr>
            <a:r>
              <a:rPr kumimoji="0" lang="tr-TR" sz="2800" b="0" i="0" u="none" strike="noStrike" cap="none" normalizeH="0" baseline="0" dirty="0">
                <a:ln>
                  <a:noFill/>
                </a:ln>
                <a:solidFill>
                  <a:srgbClr val="333333"/>
                </a:solidFill>
                <a:effectLst/>
                <a:latin typeface="Calibri" pitchFamily="34" charset="0"/>
                <a:ea typeface="Times New Roman" pitchFamily="18" charset="0"/>
                <a:cs typeface="Times New Roman" pitchFamily="18" charset="0"/>
              </a:rPr>
              <a:t>Öğrencinin çeşitli nedenlerden dolayı stajını yapmak istememesi  veya bırakması durumunda; </a:t>
            </a:r>
          </a:p>
          <a:p>
            <a:pPr marL="0" marR="0" lvl="0" indent="269875" algn="just" defTabSz="914400" rtl="0" eaLnBrk="0" fontAlgn="base" latinLnBrk="0" hangingPunct="0">
              <a:lnSpc>
                <a:spcPct val="100000"/>
              </a:lnSpc>
              <a:spcBef>
                <a:spcPct val="0"/>
              </a:spcBef>
              <a:spcAft>
                <a:spcPct val="0"/>
              </a:spcAft>
              <a:buClrTx/>
              <a:buSzTx/>
              <a:buFontTx/>
              <a:buNone/>
              <a:tabLst/>
            </a:pPr>
            <a:endParaRPr lang="tr-TR" sz="2800" dirty="0">
              <a:solidFill>
                <a:srgbClr val="333333"/>
              </a:solidFill>
              <a:latin typeface="Calibri" pitchFamily="34" charset="0"/>
              <a:ea typeface="Times New Roman" pitchFamily="18" charset="0"/>
              <a:cs typeface="Times New Roman" pitchFamily="18" charset="0"/>
            </a:endParaRPr>
          </a:p>
          <a:p>
            <a:pPr marL="0" marR="0" lvl="0" indent="269875" algn="just" defTabSz="914400" rtl="0" eaLnBrk="0" fontAlgn="base" latinLnBrk="0" hangingPunct="0">
              <a:lnSpc>
                <a:spcPct val="100000"/>
              </a:lnSpc>
              <a:spcBef>
                <a:spcPct val="0"/>
              </a:spcBef>
              <a:spcAft>
                <a:spcPct val="0"/>
              </a:spcAft>
              <a:buClrTx/>
              <a:buSzTx/>
              <a:buFontTx/>
              <a:buNone/>
              <a:tabLst/>
            </a:pPr>
            <a:r>
              <a:rPr kumimoji="0" lang="tr-TR" sz="2800" b="0" i="0" u="none" strike="noStrike" cap="none" normalizeH="0" baseline="0" dirty="0">
                <a:ln>
                  <a:noFill/>
                </a:ln>
                <a:solidFill>
                  <a:srgbClr val="333333"/>
                </a:solidFill>
                <a:effectLst/>
                <a:latin typeface="Calibri" pitchFamily="34" charset="0"/>
                <a:ea typeface="Times New Roman" pitchFamily="18" charset="0"/>
                <a:cs typeface="Times New Roman" pitchFamily="18" charset="0"/>
              </a:rPr>
              <a:t>isteğini belirten bir dilekçe ile 3 (üç) işgünü içerisinde Yüksekokulumuza başvuruda bulunması zorunludur. </a:t>
            </a:r>
            <a:endParaRPr kumimoji="0" lang="tr-TR" sz="2800" b="0" i="0" u="none" strike="noStrike" cap="none" normalizeH="0" baseline="0" dirty="0">
              <a:ln>
                <a:noFill/>
              </a:ln>
              <a:solidFill>
                <a:schemeClr val="tx1"/>
              </a:solidFill>
              <a:effectLst/>
              <a:latin typeface="Arial" pitchFamily="34" charset="0"/>
              <a:cs typeface="Arial" pitchFamily="34" charset="0"/>
            </a:endParaRPr>
          </a:p>
          <a:p>
            <a:pPr marL="0" marR="0" lvl="0" indent="269875" algn="just" defTabSz="914400" rtl="0" eaLnBrk="0" fontAlgn="base" latinLnBrk="0" hangingPunct="0">
              <a:lnSpc>
                <a:spcPct val="100000"/>
              </a:lnSpc>
              <a:spcBef>
                <a:spcPct val="0"/>
              </a:spcBef>
              <a:spcAft>
                <a:spcPct val="0"/>
              </a:spcAft>
              <a:buClrTx/>
              <a:buSzTx/>
              <a:buFontTx/>
              <a:buNone/>
              <a:tabLst/>
            </a:pPr>
            <a:endParaRPr kumimoji="0" lang="tr-TR" sz="2800" b="1" i="1" u="none" strike="noStrike" cap="none" normalizeH="0" baseline="0" dirty="0">
              <a:ln>
                <a:noFill/>
              </a:ln>
              <a:solidFill>
                <a:srgbClr val="FF0000"/>
              </a:solidFill>
              <a:effectLst/>
              <a:latin typeface="Calibri" pitchFamily="34" charset="0"/>
              <a:ea typeface="Times New Roman" pitchFamily="18" charset="0"/>
              <a:cs typeface="Times New Roman" pitchFamily="18" charset="0"/>
            </a:endParaRPr>
          </a:p>
          <a:p>
            <a:pPr marL="0" marR="0" lvl="0" indent="269875" algn="just" defTabSz="914400" rtl="0" eaLnBrk="0" fontAlgn="base" latinLnBrk="0" hangingPunct="0">
              <a:lnSpc>
                <a:spcPct val="100000"/>
              </a:lnSpc>
              <a:spcBef>
                <a:spcPct val="0"/>
              </a:spcBef>
              <a:spcAft>
                <a:spcPct val="0"/>
              </a:spcAft>
              <a:buClrTx/>
              <a:buSzTx/>
              <a:buFontTx/>
              <a:buNone/>
              <a:tabLst/>
            </a:pPr>
            <a:r>
              <a:rPr kumimoji="0" lang="tr-TR" sz="2800" b="1" i="1" u="none" strike="noStrike" cap="none" normalizeH="0" baseline="0" dirty="0">
                <a:ln>
                  <a:noFill/>
                </a:ln>
                <a:solidFill>
                  <a:srgbClr val="FF0000"/>
                </a:solidFill>
                <a:effectLst/>
                <a:latin typeface="Calibri" pitchFamily="34" charset="0"/>
                <a:ea typeface="Times New Roman" pitchFamily="18" charset="0"/>
                <a:cs typeface="Times New Roman" pitchFamily="18" charset="0"/>
              </a:rPr>
              <a:t>Bildirilmemesi durumunda ;</a:t>
            </a:r>
          </a:p>
          <a:p>
            <a:pPr marL="0" marR="0" lvl="0" indent="269875" algn="just" defTabSz="914400" rtl="0" eaLnBrk="0" fontAlgn="base" latinLnBrk="0" hangingPunct="0">
              <a:lnSpc>
                <a:spcPct val="100000"/>
              </a:lnSpc>
              <a:spcBef>
                <a:spcPct val="0"/>
              </a:spcBef>
              <a:spcAft>
                <a:spcPct val="0"/>
              </a:spcAft>
              <a:buClrTx/>
              <a:buSzTx/>
              <a:buFontTx/>
              <a:buNone/>
              <a:tabLst/>
            </a:pPr>
            <a:endParaRPr kumimoji="0" lang="tr-TR" sz="2800" b="1" i="1" u="none" strike="noStrike" cap="none" normalizeH="0" baseline="0" dirty="0">
              <a:ln>
                <a:noFill/>
              </a:ln>
              <a:solidFill>
                <a:srgbClr val="FF0000"/>
              </a:solidFill>
              <a:effectLst/>
              <a:latin typeface="Calibri" pitchFamily="34" charset="0"/>
              <a:ea typeface="Times New Roman" pitchFamily="18" charset="0"/>
              <a:cs typeface="Times New Roman" pitchFamily="18" charset="0"/>
            </a:endParaRPr>
          </a:p>
          <a:p>
            <a:pPr lvl="0" indent="269875" algn="just" eaLnBrk="0" fontAlgn="base" hangingPunct="0">
              <a:spcBef>
                <a:spcPct val="0"/>
              </a:spcBef>
              <a:spcAft>
                <a:spcPct val="0"/>
              </a:spcAft>
            </a:pPr>
            <a:r>
              <a:rPr kumimoji="0" lang="tr-TR" sz="2800" b="1" i="1" u="none" strike="noStrike" cap="none" normalizeH="0" baseline="0" dirty="0">
                <a:ln>
                  <a:noFill/>
                </a:ln>
                <a:solidFill>
                  <a:srgbClr val="FF0000"/>
                </a:solidFill>
                <a:effectLst/>
                <a:latin typeface="Calibri" pitchFamily="34" charset="0"/>
                <a:ea typeface="Times New Roman" pitchFamily="18" charset="0"/>
                <a:cs typeface="Times New Roman" pitchFamily="18" charset="0"/>
              </a:rPr>
              <a:t>Öğrencinin adına yatırılmış Sigorta Primi ve </a:t>
            </a:r>
            <a:r>
              <a:rPr lang="tr-TR" sz="2800" b="1" i="1" dirty="0">
                <a:solidFill>
                  <a:srgbClr val="FF0000"/>
                </a:solidFill>
                <a:latin typeface="Calibri" pitchFamily="34" charset="0"/>
                <a:ea typeface="Times New Roman" pitchFamily="18" charset="0"/>
                <a:cs typeface="Times New Roman" pitchFamily="18" charset="0"/>
              </a:rPr>
              <a:t>diğer  ödemeler ilgili  öğrenciden faizi ile birlikte </a:t>
            </a:r>
            <a:r>
              <a:rPr kumimoji="0" lang="tr-TR" sz="2800" b="1" i="1" u="none" strike="noStrike" cap="none" normalizeH="0" baseline="0" dirty="0">
                <a:ln>
                  <a:noFill/>
                </a:ln>
                <a:solidFill>
                  <a:srgbClr val="FF0000"/>
                </a:solidFill>
                <a:effectLst/>
                <a:latin typeface="Calibri" pitchFamily="34" charset="0"/>
                <a:ea typeface="Times New Roman" pitchFamily="18" charset="0"/>
                <a:cs typeface="Times New Roman" pitchFamily="18" charset="0"/>
              </a:rPr>
              <a:t>tahsil edilir.</a:t>
            </a:r>
            <a:endParaRPr kumimoji="0" lang="tr-TR" sz="28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Rectangle 1"/>
          <p:cNvSpPr>
            <a:spLocks noChangeArrowheads="1"/>
          </p:cNvSpPr>
          <p:nvPr/>
        </p:nvSpPr>
        <p:spPr bwMode="auto">
          <a:xfrm>
            <a:off x="323528" y="189802"/>
            <a:ext cx="8568952" cy="661719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228600" algn="l" defTabSz="914400" rtl="0" eaLnBrk="1" fontAlgn="base" latinLnBrk="0" hangingPunct="1">
              <a:lnSpc>
                <a:spcPct val="100000"/>
              </a:lnSpc>
              <a:spcBef>
                <a:spcPct val="0"/>
              </a:spcBef>
              <a:spcAft>
                <a:spcPct val="0"/>
              </a:spcAft>
              <a:buClrTx/>
              <a:buSzTx/>
              <a:buFontTx/>
              <a:buNone/>
              <a:tabLst/>
            </a:pPr>
            <a:r>
              <a:rPr kumimoji="0" lang="tr-TR" sz="2000" b="1" i="0" u="none" strike="noStrike" cap="none" normalizeH="0" baseline="0" dirty="0">
                <a:ln>
                  <a:noFill/>
                </a:ln>
                <a:solidFill>
                  <a:schemeClr val="tx1"/>
                </a:solidFill>
                <a:effectLst/>
                <a:latin typeface="Times New Roman" pitchFamily="18" charset="0"/>
                <a:ea typeface="Calibri" pitchFamily="34" charset="0"/>
                <a:cs typeface="Times New Roman" pitchFamily="18" charset="0"/>
              </a:rPr>
              <a:t>DİKKAT EDİLMESİ GEREKEN HUSUSLAR</a:t>
            </a:r>
          </a:p>
          <a:p>
            <a:pPr marL="0" marR="0" lvl="0" indent="228600" algn="l" defTabSz="914400" rtl="0" eaLnBrk="1" fontAlgn="base" latinLnBrk="0" hangingPunct="1">
              <a:lnSpc>
                <a:spcPct val="100000"/>
              </a:lnSpc>
              <a:spcBef>
                <a:spcPct val="0"/>
              </a:spcBef>
              <a:spcAft>
                <a:spcPct val="0"/>
              </a:spcAft>
              <a:buClrTx/>
              <a:buSzTx/>
              <a:buFontTx/>
              <a:buNone/>
              <a:tabLst/>
            </a:pPr>
            <a:endParaRPr kumimoji="0" lang="tr-TR" sz="2000" b="0" i="0" u="none" strike="noStrike" cap="none" normalizeH="0" baseline="0" dirty="0">
              <a:ln>
                <a:noFill/>
              </a:ln>
              <a:solidFill>
                <a:schemeClr val="tx1"/>
              </a:solidFill>
              <a:effectLst/>
              <a:latin typeface="Arial" pitchFamily="34" charset="0"/>
              <a:cs typeface="Arial" pitchFamily="34" charset="0"/>
            </a:endParaRPr>
          </a:p>
          <a:p>
            <a:pPr marL="0" marR="0" lvl="0" indent="228600" algn="just" defTabSz="914400" rtl="0" eaLnBrk="0" fontAlgn="base" latinLnBrk="0" hangingPunct="0">
              <a:lnSpc>
                <a:spcPct val="100000"/>
              </a:lnSpc>
              <a:spcBef>
                <a:spcPct val="0"/>
              </a:spcBef>
              <a:spcAft>
                <a:spcPct val="0"/>
              </a:spcAft>
              <a:buClrTx/>
              <a:buSzTx/>
              <a:buFontTx/>
              <a:buChar char="•"/>
              <a:tabLst/>
            </a:pPr>
            <a:r>
              <a:rPr kumimoji="0" lang="tr-TR" sz="2000" b="0" i="0" u="none" strike="noStrike" cap="none" normalizeH="0" baseline="0" dirty="0">
                <a:ln>
                  <a:noFill/>
                </a:ln>
                <a:solidFill>
                  <a:schemeClr val="tx1"/>
                </a:solidFill>
                <a:effectLst/>
                <a:latin typeface="Calibri"/>
                <a:ea typeface="Calibri" pitchFamily="34" charset="0"/>
                <a:cs typeface="Times New Roman" pitchFamily="18" charset="0"/>
              </a:rPr>
              <a:t>Ö</a:t>
            </a:r>
            <a:r>
              <a:rPr kumimoji="0" lang="tr-TR" sz="2000" b="0" i="0" u="none" strike="noStrike" cap="none" normalizeH="0" baseline="0" dirty="0">
                <a:ln>
                  <a:noFill/>
                </a:ln>
                <a:solidFill>
                  <a:schemeClr val="tx1"/>
                </a:solidFill>
                <a:effectLst/>
                <a:latin typeface="Times New Roman" pitchFamily="18" charset="0"/>
                <a:ea typeface="Calibri" pitchFamily="34" charset="0"/>
                <a:cs typeface="Times New Roman" pitchFamily="18" charset="0"/>
              </a:rPr>
              <a:t>demelerin zamanında yapılabilmesi i</a:t>
            </a:r>
            <a:r>
              <a:rPr kumimoji="0" lang="tr-TR" sz="2000" b="0" i="0" u="none" strike="noStrike" cap="none" normalizeH="0" baseline="0" dirty="0">
                <a:ln>
                  <a:noFill/>
                </a:ln>
                <a:solidFill>
                  <a:schemeClr val="tx1"/>
                </a:solidFill>
                <a:effectLst/>
                <a:latin typeface="Calibri"/>
                <a:ea typeface="Calibri" pitchFamily="34" charset="0"/>
                <a:cs typeface="Times New Roman" pitchFamily="18" charset="0"/>
              </a:rPr>
              <a:t>ç</a:t>
            </a:r>
            <a:r>
              <a:rPr kumimoji="0" lang="tr-TR" sz="2000" b="0" i="0" u="none" strike="noStrike" cap="none" normalizeH="0" baseline="0" dirty="0">
                <a:ln>
                  <a:noFill/>
                </a:ln>
                <a:solidFill>
                  <a:schemeClr val="tx1"/>
                </a:solidFill>
                <a:effectLst/>
                <a:latin typeface="Times New Roman" pitchFamily="18" charset="0"/>
                <a:ea typeface="Calibri" pitchFamily="34" charset="0"/>
                <a:cs typeface="Times New Roman" pitchFamily="18" charset="0"/>
              </a:rPr>
              <a:t>in, formlardaki istenilen bilgilerin </a:t>
            </a:r>
            <a:r>
              <a:rPr kumimoji="0" lang="tr-TR" sz="2000" b="1" i="0" u="sng" strike="noStrike" cap="none" normalizeH="0" baseline="0" dirty="0">
                <a:ln>
                  <a:noFill/>
                </a:ln>
                <a:solidFill>
                  <a:schemeClr val="tx1"/>
                </a:solidFill>
                <a:effectLst/>
                <a:latin typeface="Times New Roman" pitchFamily="18" charset="0"/>
                <a:ea typeface="Calibri" pitchFamily="34" charset="0"/>
                <a:cs typeface="Times New Roman" pitchFamily="18" charset="0"/>
              </a:rPr>
              <a:t>okunaklı bir şekilde eksiksiz olmasına</a:t>
            </a:r>
            <a:r>
              <a:rPr kumimoji="0" lang="tr-TR" sz="2000" b="0" i="0" u="none" strike="noStrike" cap="none" normalizeH="0" baseline="0" dirty="0">
                <a:ln>
                  <a:noFill/>
                </a:ln>
                <a:solidFill>
                  <a:schemeClr val="tx1"/>
                </a:solidFill>
                <a:effectLst/>
                <a:latin typeface="Times New Roman" pitchFamily="18" charset="0"/>
                <a:ea typeface="Calibri" pitchFamily="34" charset="0"/>
                <a:cs typeface="Times New Roman" pitchFamily="18" charset="0"/>
              </a:rPr>
              <a:t> dikkat </a:t>
            </a:r>
            <a:r>
              <a:rPr kumimoji="0" lang="tr-TR" sz="2000" b="0" i="0" u="none" strike="noStrike" cap="none" normalizeH="0" baseline="0" dirty="0" err="1">
                <a:ln>
                  <a:noFill/>
                </a:ln>
                <a:solidFill>
                  <a:schemeClr val="tx1"/>
                </a:solidFill>
                <a:effectLst/>
                <a:latin typeface="Times New Roman" pitchFamily="18" charset="0"/>
                <a:ea typeface="Calibri" pitchFamily="34" charset="0"/>
                <a:cs typeface="Times New Roman" pitchFamily="18" charset="0"/>
              </a:rPr>
              <a:t>edelmelidir</a:t>
            </a:r>
            <a:r>
              <a:rPr kumimoji="0" lang="tr-TR" sz="2000" b="0" i="0" u="none" strike="noStrike" cap="none" normalizeH="0" baseline="0" dirty="0">
                <a:ln>
                  <a:noFill/>
                </a:ln>
                <a:solidFill>
                  <a:schemeClr val="tx1"/>
                </a:solidFill>
                <a:effectLst/>
                <a:latin typeface="Times New Roman" pitchFamily="18" charset="0"/>
                <a:ea typeface="Calibri" pitchFamily="34" charset="0"/>
                <a:cs typeface="Times New Roman" pitchFamily="18" charset="0"/>
              </a:rPr>
              <a:t>.)</a:t>
            </a:r>
            <a:endParaRPr kumimoji="0" lang="tr-TR" sz="2000" b="0" i="0" u="none" strike="noStrike" cap="none" normalizeH="0" baseline="0" dirty="0">
              <a:ln>
                <a:noFill/>
              </a:ln>
              <a:solidFill>
                <a:schemeClr val="tx1"/>
              </a:solidFill>
              <a:effectLst/>
              <a:latin typeface="Calibri" pitchFamily="34" charset="0"/>
              <a:ea typeface="Calibri" pitchFamily="34" charset="0"/>
              <a:cs typeface="Times New Roman" pitchFamily="18" charset="0"/>
            </a:endParaRPr>
          </a:p>
          <a:p>
            <a:pPr lvl="0" indent="228600" algn="just" eaLnBrk="0" fontAlgn="base" hangingPunct="0">
              <a:spcBef>
                <a:spcPct val="0"/>
              </a:spcBef>
              <a:spcAft>
                <a:spcPct val="0"/>
              </a:spcAft>
              <a:buFontTx/>
              <a:buChar char="•"/>
            </a:pPr>
            <a:r>
              <a:rPr kumimoji="0" lang="tr-TR" sz="2000" b="0" i="0" u="none" strike="noStrike" cap="none" normalizeH="0" baseline="0" dirty="0">
                <a:ln>
                  <a:noFill/>
                </a:ln>
                <a:solidFill>
                  <a:schemeClr val="tx1"/>
                </a:solidFill>
                <a:effectLst/>
                <a:latin typeface="Times New Roman" pitchFamily="18" charset="0"/>
                <a:ea typeface="Calibri" pitchFamily="34" charset="0"/>
                <a:cs typeface="Times New Roman" pitchFamily="18" charset="0"/>
              </a:rPr>
              <a:t>Staj yapılacak İşletmelere ait </a:t>
            </a:r>
            <a:r>
              <a:rPr kumimoji="0" lang="tr-TR" sz="2000" b="1" i="0" u="sng" strike="noStrike" cap="none" normalizeH="0" baseline="0" dirty="0">
                <a:ln>
                  <a:noFill/>
                </a:ln>
                <a:solidFill>
                  <a:schemeClr val="tx1"/>
                </a:solidFill>
                <a:effectLst/>
                <a:latin typeface="Times New Roman" pitchFamily="18" charset="0"/>
                <a:ea typeface="Calibri" pitchFamily="34" charset="0"/>
                <a:cs typeface="Times New Roman" pitchFamily="18" charset="0"/>
              </a:rPr>
              <a:t>İBAN numarası ve bağlı olduğu Vergi Dairesi, Vergi Numarası, </a:t>
            </a:r>
            <a:r>
              <a:rPr lang="tr-TR" sz="2000" b="1" u="sng" dirty="0"/>
              <a:t>SGK Sicil Numarası,</a:t>
            </a:r>
            <a:r>
              <a:rPr kumimoji="0" lang="tr-TR" sz="2000" b="1" i="0" u="sng" strike="noStrike" cap="none" normalizeH="0" baseline="0" dirty="0">
                <a:ln>
                  <a:noFill/>
                </a:ln>
                <a:solidFill>
                  <a:schemeClr val="tx1"/>
                </a:solidFill>
                <a:effectLst/>
                <a:latin typeface="Times New Roman" pitchFamily="18" charset="0"/>
                <a:ea typeface="Calibri" pitchFamily="34" charset="0"/>
                <a:cs typeface="Times New Roman" pitchFamily="18" charset="0"/>
              </a:rPr>
              <a:t> işletmede çalışan sayısı vb. bilgilerin mutlaka formlara eksiksiz ve  doğru bir şekilde yazılması gerekmektedir.</a:t>
            </a:r>
          </a:p>
          <a:p>
            <a:pPr lvl="0" indent="228600" algn="just" eaLnBrk="0" fontAlgn="base" hangingPunct="0">
              <a:spcBef>
                <a:spcPct val="0"/>
              </a:spcBef>
              <a:spcAft>
                <a:spcPct val="0"/>
              </a:spcAft>
            </a:pPr>
            <a:r>
              <a:rPr kumimoji="0" lang="tr-TR" sz="2000" b="1" i="0" u="sng" strike="noStrike" cap="none" normalizeH="0" baseline="0" dirty="0">
                <a:ln>
                  <a:noFill/>
                </a:ln>
                <a:solidFill>
                  <a:schemeClr val="tx1"/>
                </a:solidFill>
                <a:effectLst/>
                <a:latin typeface="Calibri" pitchFamily="34" charset="0"/>
                <a:ea typeface="Calibri" pitchFamily="34" charset="0"/>
                <a:cs typeface="Times New Roman" pitchFamily="18" charset="0"/>
              </a:rPr>
              <a:t>Özellikle </a:t>
            </a:r>
            <a:r>
              <a:rPr kumimoji="0" lang="tr-TR" sz="2000" b="1" i="0" u="sng" strike="noStrike" cap="none" normalizeH="0" baseline="0" dirty="0">
                <a:ln>
                  <a:noFill/>
                </a:ln>
                <a:solidFill>
                  <a:srgbClr val="FF0000"/>
                </a:solidFill>
                <a:effectLst/>
                <a:latin typeface="Calibri" pitchFamily="34" charset="0"/>
                <a:ea typeface="Calibri" pitchFamily="34" charset="0"/>
                <a:cs typeface="Times New Roman" pitchFamily="18" charset="0"/>
              </a:rPr>
              <a:t>İBAN numarası</a:t>
            </a:r>
            <a:r>
              <a:rPr kumimoji="0" lang="tr-TR" sz="2000" b="1" i="0" u="sng" strike="noStrike" cap="none" normalizeH="0" dirty="0">
                <a:ln>
                  <a:noFill/>
                </a:ln>
                <a:solidFill>
                  <a:srgbClr val="FF0000"/>
                </a:solidFill>
                <a:effectLst/>
                <a:latin typeface="Calibri" pitchFamily="34" charset="0"/>
                <a:ea typeface="Calibri" pitchFamily="34" charset="0"/>
                <a:cs typeface="Times New Roman" pitchFamily="18" charset="0"/>
              </a:rPr>
              <a:t> ve Vergi Dairesi </a:t>
            </a:r>
            <a:r>
              <a:rPr lang="tr-TR" sz="2000" b="1" u="sng" dirty="0">
                <a:solidFill>
                  <a:srgbClr val="FF0000"/>
                </a:solidFill>
                <a:latin typeface="Calibri" pitchFamily="34" charset="0"/>
                <a:ea typeface="Calibri" pitchFamily="34" charset="0"/>
                <a:cs typeface="Times New Roman" pitchFamily="18" charset="0"/>
              </a:rPr>
              <a:t>Vergi Numarası, </a:t>
            </a:r>
            <a:r>
              <a:rPr lang="tr-TR" sz="2000" b="1" u="sng" dirty="0">
                <a:solidFill>
                  <a:srgbClr val="FF0000"/>
                </a:solidFill>
              </a:rPr>
              <a:t>SGK Sicil </a:t>
            </a:r>
            <a:r>
              <a:rPr kumimoji="0" lang="tr-TR" sz="2000" b="1" i="0" u="sng" strike="noStrike" cap="none" normalizeH="0" dirty="0">
                <a:ln>
                  <a:noFill/>
                </a:ln>
                <a:solidFill>
                  <a:srgbClr val="FF0000"/>
                </a:solidFill>
                <a:effectLst/>
                <a:latin typeface="Calibri" pitchFamily="34" charset="0"/>
                <a:ea typeface="Calibri" pitchFamily="34" charset="0"/>
                <a:cs typeface="Times New Roman" pitchFamily="18" charset="0"/>
              </a:rPr>
              <a:t>numaralarının </a:t>
            </a:r>
            <a:r>
              <a:rPr kumimoji="0" lang="tr-TR" sz="2000" b="1" i="0" u="sng" strike="noStrike" cap="none" normalizeH="0" dirty="0">
                <a:ln>
                  <a:noFill/>
                </a:ln>
                <a:solidFill>
                  <a:schemeClr val="tx1"/>
                </a:solidFill>
                <a:effectLst/>
                <a:latin typeface="Calibri" pitchFamily="34" charset="0"/>
                <a:ea typeface="Calibri" pitchFamily="34" charset="0"/>
                <a:cs typeface="Times New Roman" pitchFamily="18" charset="0"/>
              </a:rPr>
              <a:t>eksiksiz ve doğru yazılması ödemelerin zamanında yapılmasını sağlayacaktır.</a:t>
            </a:r>
          </a:p>
          <a:p>
            <a:pPr marL="0" marR="0" lvl="0" indent="228600" algn="just" defTabSz="914400" rtl="0" eaLnBrk="0" fontAlgn="base" latinLnBrk="0" hangingPunct="0">
              <a:lnSpc>
                <a:spcPct val="100000"/>
              </a:lnSpc>
              <a:spcBef>
                <a:spcPct val="0"/>
              </a:spcBef>
              <a:spcAft>
                <a:spcPct val="0"/>
              </a:spcAft>
              <a:buClrTx/>
              <a:buSzTx/>
              <a:tabLst/>
            </a:pPr>
            <a:r>
              <a:rPr lang="tr-TR" sz="2000" b="1" baseline="0" dirty="0">
                <a:latin typeface="Calibri" pitchFamily="34" charset="0"/>
                <a:ea typeface="Calibri" pitchFamily="34" charset="0"/>
                <a:cs typeface="Times New Roman" pitchFamily="18" charset="0"/>
              </a:rPr>
              <a:t>İBAN  NO</a:t>
            </a:r>
            <a:r>
              <a:rPr lang="tr-TR" sz="2000" b="1" dirty="0">
                <a:latin typeface="Calibri" pitchFamily="34" charset="0"/>
                <a:ea typeface="Calibri" pitchFamily="34" charset="0"/>
                <a:cs typeface="Times New Roman" pitchFamily="18" charset="0"/>
              </a:rPr>
              <a:t> :  </a:t>
            </a:r>
            <a:r>
              <a:rPr lang="tr-TR" sz="2000" b="1" baseline="0" dirty="0">
                <a:latin typeface="Calibri" pitchFamily="34" charset="0"/>
                <a:ea typeface="Calibri" pitchFamily="34" charset="0"/>
                <a:cs typeface="Times New Roman" pitchFamily="18" charset="0"/>
              </a:rPr>
              <a:t>TR12 3456 7890 1234 5678 9012 34 </a:t>
            </a:r>
          </a:p>
          <a:p>
            <a:pPr marL="0" marR="0" lvl="0" indent="228600" algn="just" defTabSz="914400" rtl="0" eaLnBrk="0" fontAlgn="base" latinLnBrk="0" hangingPunct="0">
              <a:lnSpc>
                <a:spcPct val="100000"/>
              </a:lnSpc>
              <a:spcBef>
                <a:spcPct val="0"/>
              </a:spcBef>
              <a:spcAft>
                <a:spcPct val="0"/>
              </a:spcAft>
              <a:buClrTx/>
              <a:buSzTx/>
              <a:tabLst/>
            </a:pPr>
            <a:r>
              <a:rPr lang="tr-TR" sz="2000" b="1" baseline="0" dirty="0">
                <a:latin typeface="Calibri" pitchFamily="34" charset="0"/>
                <a:ea typeface="Calibri" pitchFamily="34" charset="0"/>
                <a:cs typeface="Times New Roman" pitchFamily="18" charset="0"/>
              </a:rPr>
              <a:t>(24 rakamdan</a:t>
            </a:r>
            <a:r>
              <a:rPr lang="tr-TR" sz="2000" b="1" dirty="0">
                <a:latin typeface="Calibri" pitchFamily="34" charset="0"/>
                <a:ea typeface="Calibri" pitchFamily="34" charset="0"/>
                <a:cs typeface="Times New Roman" pitchFamily="18" charset="0"/>
              </a:rPr>
              <a:t> oluşmaktadır.)</a:t>
            </a:r>
            <a:endParaRPr kumimoji="0" lang="tr-TR" sz="2000" b="1" i="0" strike="noStrike" cap="none" normalizeH="0" baseline="0" dirty="0">
              <a:ln>
                <a:noFill/>
              </a:ln>
              <a:solidFill>
                <a:schemeClr val="tx1"/>
              </a:solidFill>
              <a:effectLst/>
              <a:latin typeface="Calibri" pitchFamily="34" charset="0"/>
              <a:ea typeface="Calibri" pitchFamily="34" charset="0"/>
              <a:cs typeface="Times New Roman" pitchFamily="18" charset="0"/>
            </a:endParaRPr>
          </a:p>
          <a:p>
            <a:pPr marL="0" marR="0" lvl="0" indent="228600" algn="just" defTabSz="914400" rtl="0" eaLnBrk="0" fontAlgn="base" latinLnBrk="0" hangingPunct="0">
              <a:lnSpc>
                <a:spcPct val="100000"/>
              </a:lnSpc>
              <a:spcBef>
                <a:spcPct val="0"/>
              </a:spcBef>
              <a:spcAft>
                <a:spcPct val="0"/>
              </a:spcAft>
              <a:buClrTx/>
              <a:buSzTx/>
              <a:buFontTx/>
              <a:buChar char="•"/>
              <a:tabLst/>
            </a:pPr>
            <a:r>
              <a:rPr kumimoji="0" lang="tr-TR" sz="2000" b="0" i="0" u="none" strike="noStrike" cap="none" normalizeH="0" baseline="0" dirty="0">
                <a:ln>
                  <a:noFill/>
                </a:ln>
                <a:solidFill>
                  <a:schemeClr val="tx1"/>
                </a:solidFill>
                <a:effectLst/>
                <a:latin typeface="Times New Roman" pitchFamily="18" charset="0"/>
                <a:ea typeface="Calibri" pitchFamily="34" charset="0"/>
                <a:cs typeface="Times New Roman" pitchFamily="18" charset="0"/>
              </a:rPr>
              <a:t>Formlarda istenilen (adres, cep telefonu, e-mail vb.) bilgilerin g</a:t>
            </a:r>
            <a:r>
              <a:rPr kumimoji="0" lang="tr-TR" sz="2000" b="0" i="0" u="none" strike="noStrike" cap="none" normalizeH="0" baseline="0" dirty="0">
                <a:ln>
                  <a:noFill/>
                </a:ln>
                <a:solidFill>
                  <a:schemeClr val="tx1"/>
                </a:solidFill>
                <a:effectLst/>
                <a:latin typeface="Calibri"/>
                <a:ea typeface="Calibri" pitchFamily="34" charset="0"/>
                <a:cs typeface="Times New Roman" pitchFamily="18" charset="0"/>
              </a:rPr>
              <a:t>ü</a:t>
            </a:r>
            <a:r>
              <a:rPr kumimoji="0" lang="tr-TR" sz="2000" b="0" i="0" u="none" strike="noStrike" cap="none" normalizeH="0" baseline="0" dirty="0">
                <a:ln>
                  <a:noFill/>
                </a:ln>
                <a:solidFill>
                  <a:schemeClr val="tx1"/>
                </a:solidFill>
                <a:effectLst/>
                <a:latin typeface="Times New Roman" pitchFamily="18" charset="0"/>
                <a:ea typeface="Calibri" pitchFamily="34" charset="0"/>
                <a:cs typeface="Times New Roman" pitchFamily="18" charset="0"/>
              </a:rPr>
              <a:t>ncel olmasına dikkat edelim.</a:t>
            </a:r>
            <a:endParaRPr kumimoji="0" lang="tr-TR" sz="2000" b="0" i="0" u="none" strike="noStrike" cap="none" normalizeH="0" baseline="0" dirty="0">
              <a:ln>
                <a:noFill/>
              </a:ln>
              <a:solidFill>
                <a:schemeClr val="tx1"/>
              </a:solidFill>
              <a:effectLst/>
              <a:latin typeface="Arial" pitchFamily="34" charset="0"/>
              <a:cs typeface="Arial" pitchFamily="34" charset="0"/>
            </a:endParaRPr>
          </a:p>
          <a:p>
            <a:pPr marL="0" marR="0" lvl="0" indent="269875" algn="just" defTabSz="914400" rtl="0" eaLnBrk="0" fontAlgn="base" latinLnBrk="0" hangingPunct="0">
              <a:lnSpc>
                <a:spcPct val="100000"/>
              </a:lnSpc>
              <a:spcBef>
                <a:spcPct val="0"/>
              </a:spcBef>
              <a:spcAft>
                <a:spcPct val="0"/>
              </a:spcAft>
              <a:buClrTx/>
              <a:buSzTx/>
              <a:buFontTx/>
              <a:buNone/>
              <a:tabLst/>
            </a:pPr>
            <a:r>
              <a:rPr kumimoji="0" lang="tr-TR" sz="2000" b="0" i="0" u="none" strike="noStrike" cap="none" normalizeH="0" baseline="0" dirty="0">
                <a:ln>
                  <a:noFill/>
                </a:ln>
                <a:solidFill>
                  <a:srgbClr val="333333"/>
                </a:solidFill>
                <a:effectLst/>
                <a:latin typeface="Calibri" pitchFamily="34" charset="0"/>
                <a:ea typeface="Times New Roman" pitchFamily="18" charset="0"/>
                <a:cs typeface="Times New Roman" pitchFamily="18" charset="0"/>
              </a:rPr>
              <a:t>Staj Başvuru Evrakları eksiksiz bir şekilde doldurularak gerekli yerler imzalandıktan sonra şahsen ya da posta ile ya da </a:t>
            </a:r>
            <a:r>
              <a:rPr kumimoji="0" lang="tr-TR" sz="2000" b="0" i="0" u="none" strike="noStrike" cap="none" normalizeH="0" baseline="0" dirty="0" err="1">
                <a:ln>
                  <a:noFill/>
                </a:ln>
                <a:solidFill>
                  <a:srgbClr val="FF0000"/>
                </a:solidFill>
                <a:effectLst/>
                <a:latin typeface="Calibri" pitchFamily="34" charset="0"/>
                <a:ea typeface="Times New Roman" pitchFamily="18" charset="0"/>
                <a:cs typeface="Times New Roman" pitchFamily="18" charset="0"/>
              </a:rPr>
              <a:t>susurluktomyo</a:t>
            </a:r>
            <a:r>
              <a:rPr kumimoji="0" lang="tr-TR" sz="2000" b="0" i="0" u="none" strike="noStrike" cap="none" normalizeH="0" baseline="0" dirty="0">
                <a:ln>
                  <a:noFill/>
                </a:ln>
                <a:solidFill>
                  <a:srgbClr val="FF0000"/>
                </a:solidFill>
                <a:effectLst/>
                <a:latin typeface="Calibri" pitchFamily="34" charset="0"/>
                <a:ea typeface="Times New Roman" pitchFamily="18" charset="0"/>
                <a:cs typeface="Times New Roman" pitchFamily="18" charset="0"/>
              </a:rPr>
              <a:t>@</a:t>
            </a:r>
            <a:r>
              <a:rPr kumimoji="0" lang="tr-TR" sz="2000" b="0" i="0" u="none" strike="noStrike" cap="none" normalizeH="0" baseline="0" dirty="0" err="1">
                <a:ln>
                  <a:noFill/>
                </a:ln>
                <a:solidFill>
                  <a:srgbClr val="FF0000"/>
                </a:solidFill>
                <a:effectLst/>
                <a:latin typeface="Calibri" pitchFamily="34" charset="0"/>
                <a:ea typeface="Times New Roman" pitchFamily="18" charset="0"/>
                <a:cs typeface="Times New Roman" pitchFamily="18" charset="0"/>
              </a:rPr>
              <a:t>bandirma</a:t>
            </a:r>
            <a:r>
              <a:rPr kumimoji="0" lang="tr-TR" sz="2000" b="0" i="0" u="none" strike="noStrike" cap="none" normalizeH="0" baseline="0" dirty="0">
                <a:ln>
                  <a:noFill/>
                </a:ln>
                <a:solidFill>
                  <a:srgbClr val="FF0000"/>
                </a:solidFill>
                <a:effectLst/>
                <a:latin typeface="Calibri" pitchFamily="34" charset="0"/>
                <a:ea typeface="Times New Roman" pitchFamily="18" charset="0"/>
                <a:cs typeface="Times New Roman" pitchFamily="18" charset="0"/>
              </a:rPr>
              <a:t>.edu.tr</a:t>
            </a:r>
            <a:r>
              <a:rPr kumimoji="0" lang="tr-TR" sz="2000" b="0" i="0" u="none" strike="noStrike" cap="none" normalizeH="0" baseline="0" dirty="0">
                <a:ln>
                  <a:noFill/>
                </a:ln>
                <a:solidFill>
                  <a:srgbClr val="FF0000"/>
                </a:solidFill>
                <a:effectLst/>
                <a:latin typeface="Times New Roman" pitchFamily="18" charset="0"/>
                <a:ea typeface="Calibri" pitchFamily="34" charset="0"/>
                <a:cs typeface="Times New Roman" pitchFamily="18" charset="0"/>
              </a:rPr>
              <a:t> </a:t>
            </a:r>
            <a:r>
              <a:rPr kumimoji="0" lang="tr-TR" sz="2000" b="0" i="0" u="none" strike="noStrike" cap="none" normalizeH="0" baseline="0" dirty="0">
                <a:ln>
                  <a:noFill/>
                </a:ln>
                <a:solidFill>
                  <a:srgbClr val="666666"/>
                </a:solidFill>
                <a:effectLst/>
                <a:latin typeface="Times New Roman" pitchFamily="18" charset="0"/>
                <a:ea typeface="Calibri" pitchFamily="34" charset="0"/>
                <a:cs typeface="Times New Roman" pitchFamily="18" charset="0"/>
              </a:rPr>
              <a:t>adresine mail atarak (evrakın asıllarını şahsen yada posta yolu ile g</a:t>
            </a:r>
            <a:r>
              <a:rPr kumimoji="0" lang="tr-TR" sz="2000" b="0" i="0" u="none" strike="noStrike" cap="none" normalizeH="0" baseline="0" dirty="0">
                <a:ln>
                  <a:noFill/>
                </a:ln>
                <a:solidFill>
                  <a:srgbClr val="666666"/>
                </a:solidFill>
                <a:effectLst/>
                <a:latin typeface="Calibri"/>
                <a:ea typeface="Calibri" pitchFamily="34" charset="0"/>
                <a:cs typeface="Times New Roman" pitchFamily="18" charset="0"/>
              </a:rPr>
              <a:t>ö</a:t>
            </a:r>
            <a:r>
              <a:rPr kumimoji="0" lang="tr-TR" sz="2000" b="0" i="0" u="none" strike="noStrike" cap="none" normalizeH="0" baseline="0" dirty="0">
                <a:ln>
                  <a:noFill/>
                </a:ln>
                <a:solidFill>
                  <a:srgbClr val="666666"/>
                </a:solidFill>
                <a:effectLst/>
                <a:latin typeface="Times New Roman" pitchFamily="18" charset="0"/>
                <a:ea typeface="Calibri" pitchFamily="34" charset="0"/>
                <a:cs typeface="Times New Roman" pitchFamily="18" charset="0"/>
              </a:rPr>
              <a:t>ndermek şartı ile) işlemleri hızlandırmak i</a:t>
            </a:r>
            <a:r>
              <a:rPr kumimoji="0" lang="tr-TR" sz="2000" b="0" i="0" u="none" strike="noStrike" cap="none" normalizeH="0" baseline="0" dirty="0">
                <a:ln>
                  <a:noFill/>
                </a:ln>
                <a:solidFill>
                  <a:srgbClr val="666666"/>
                </a:solidFill>
                <a:effectLst/>
                <a:latin typeface="Calibri"/>
                <a:ea typeface="Calibri" pitchFamily="34" charset="0"/>
                <a:cs typeface="Times New Roman" pitchFamily="18" charset="0"/>
              </a:rPr>
              <a:t>ç</a:t>
            </a:r>
            <a:r>
              <a:rPr kumimoji="0" lang="tr-TR" sz="2000" b="0" i="0" u="none" strike="noStrike" cap="none" normalizeH="0" baseline="0" dirty="0">
                <a:ln>
                  <a:noFill/>
                </a:ln>
                <a:solidFill>
                  <a:srgbClr val="666666"/>
                </a:solidFill>
                <a:effectLst/>
                <a:latin typeface="Times New Roman" pitchFamily="18" charset="0"/>
                <a:ea typeface="Calibri" pitchFamily="34" charset="0"/>
                <a:cs typeface="Times New Roman" pitchFamily="18" charset="0"/>
              </a:rPr>
              <a:t>in </a:t>
            </a:r>
            <a:r>
              <a:rPr kumimoji="0" lang="tr-TR" sz="2000" b="0" i="0" u="none" strike="noStrike" cap="none" normalizeH="0" baseline="0" dirty="0">
                <a:ln>
                  <a:noFill/>
                </a:ln>
                <a:solidFill>
                  <a:srgbClr val="333333"/>
                </a:solidFill>
                <a:effectLst/>
                <a:latin typeface="Calibri" pitchFamily="34" charset="0"/>
                <a:ea typeface="Times New Roman" pitchFamily="18" charset="0"/>
                <a:cs typeface="Times New Roman" pitchFamily="18" charset="0"/>
              </a:rPr>
              <a:t>belirtilen süre içerisinde Yüksekokulumuza ulaştırılması gerekmektedir.</a:t>
            </a:r>
          </a:p>
          <a:p>
            <a:pPr marL="0" marR="0" lvl="0" indent="269875" algn="just" defTabSz="914400" rtl="0" eaLnBrk="0" fontAlgn="base" latinLnBrk="0" hangingPunct="0">
              <a:lnSpc>
                <a:spcPct val="100000"/>
              </a:lnSpc>
              <a:spcBef>
                <a:spcPct val="0"/>
              </a:spcBef>
              <a:spcAft>
                <a:spcPct val="0"/>
              </a:spcAft>
              <a:buClrTx/>
              <a:buSzTx/>
              <a:buFontTx/>
              <a:buNone/>
              <a:tabLst/>
            </a:pPr>
            <a:r>
              <a:rPr kumimoji="0" lang="tr-TR" sz="2000" b="0" i="0" u="none" strike="noStrike" cap="none" normalizeH="0" baseline="0" dirty="0">
                <a:ln>
                  <a:noFill/>
                </a:ln>
                <a:solidFill>
                  <a:srgbClr val="333333"/>
                </a:solidFill>
                <a:effectLst/>
                <a:latin typeface="Calibri" pitchFamily="34" charset="0"/>
                <a:ea typeface="Times New Roman" pitchFamily="18" charset="0"/>
                <a:cs typeface="Times New Roman" pitchFamily="18" charset="0"/>
              </a:rPr>
              <a:t> </a:t>
            </a:r>
            <a:r>
              <a:rPr kumimoji="0" lang="tr-TR" sz="2000" b="0" i="0" u="none" strike="noStrike" cap="none" normalizeH="0" baseline="0" dirty="0">
                <a:ln>
                  <a:noFill/>
                </a:ln>
                <a:solidFill>
                  <a:srgbClr val="FF0000"/>
                </a:solidFill>
                <a:effectLst/>
                <a:latin typeface="Calibri" pitchFamily="34" charset="0"/>
                <a:ea typeface="Times New Roman" pitchFamily="18" charset="0"/>
                <a:cs typeface="Times New Roman" pitchFamily="18" charset="0"/>
              </a:rPr>
              <a:t>Süresi içerisinde yapılmayan başvurular işleme alınmaz</a:t>
            </a:r>
            <a:r>
              <a:rPr kumimoji="0" lang="tr-TR" sz="1200" b="0" i="0" u="none" strike="noStrike" cap="none" normalizeH="0" baseline="0" dirty="0">
                <a:ln>
                  <a:noFill/>
                </a:ln>
                <a:solidFill>
                  <a:srgbClr val="FF0000"/>
                </a:solidFill>
                <a:effectLst/>
                <a:latin typeface="Calibri" pitchFamily="34" charset="0"/>
                <a:ea typeface="Times New Roman" pitchFamily="18" charset="0"/>
                <a:cs typeface="Times New Roman" pitchFamily="18" charset="0"/>
              </a:rPr>
              <a:t>. </a:t>
            </a:r>
          </a:p>
          <a:p>
            <a:pPr algn="just"/>
            <a:r>
              <a:rPr lang="tr-TR" sz="2400" b="1" dirty="0">
                <a:solidFill>
                  <a:srgbClr val="FF0000"/>
                </a:solidFill>
                <a:latin typeface="Times New Roman" pitchFamily="18" charset="0"/>
                <a:cs typeface="Times New Roman" pitchFamily="18" charset="0"/>
              </a:rPr>
              <a:t>       Staj Başvuru Evrakları Son Teslim Tarihi : 30 Ocak 2026</a:t>
            </a:r>
            <a:endParaRPr kumimoji="0" lang="tr-TR" sz="2400" b="0" i="0" u="none" strike="noStrike" cap="none" normalizeH="0" baseline="0" dirty="0">
              <a:ln>
                <a:noFill/>
              </a:ln>
              <a:solidFill>
                <a:srgbClr val="FF0000"/>
              </a:solidFill>
              <a:effectLst/>
              <a:latin typeface="Times New Roman" pitchFamily="18" charset="0"/>
              <a:cs typeface="Times New Roman" pitchFamily="18"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Rectangle 1"/>
          <p:cNvSpPr>
            <a:spLocks noChangeArrowheads="1"/>
          </p:cNvSpPr>
          <p:nvPr/>
        </p:nvSpPr>
        <p:spPr bwMode="auto">
          <a:xfrm>
            <a:off x="323528" y="1307675"/>
            <a:ext cx="8640960" cy="397031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269875" algn="just" defTabSz="914400" rtl="0" eaLnBrk="1" fontAlgn="base" latinLnBrk="0" hangingPunct="1">
              <a:lnSpc>
                <a:spcPct val="100000"/>
              </a:lnSpc>
              <a:spcBef>
                <a:spcPct val="0"/>
              </a:spcBef>
              <a:spcAft>
                <a:spcPct val="0"/>
              </a:spcAft>
              <a:buClrTx/>
              <a:buSzTx/>
              <a:buFontTx/>
              <a:buNone/>
              <a:tabLst/>
            </a:pPr>
            <a:r>
              <a:rPr kumimoji="0" lang="tr-TR" sz="2800" b="1" i="0" u="none" strike="noStrike" cap="none" normalizeH="0" baseline="0" dirty="0">
                <a:ln>
                  <a:noFill/>
                </a:ln>
                <a:solidFill>
                  <a:srgbClr val="FF0000"/>
                </a:solidFill>
                <a:effectLst/>
                <a:latin typeface="Calibri" pitchFamily="34" charset="0"/>
                <a:ea typeface="Times New Roman" pitchFamily="18" charset="0"/>
                <a:cs typeface="Times New Roman" pitchFamily="18" charset="0"/>
              </a:rPr>
              <a:t>Devlet Katkısı ödenebilmesi için, staj yapılan işletmeden alınan ücretin dekontlarının Yüksekokulumuz </a:t>
            </a:r>
            <a:r>
              <a:rPr kumimoji="0" lang="tr-TR" sz="2800" b="1" i="0" u="none" strike="noStrike" cap="none" normalizeH="0" dirty="0">
                <a:ln>
                  <a:noFill/>
                </a:ln>
                <a:solidFill>
                  <a:srgbClr val="FF0000"/>
                </a:solidFill>
                <a:effectLst/>
                <a:latin typeface="Calibri" pitchFamily="34" charset="0"/>
                <a:ea typeface="Times New Roman" pitchFamily="18" charset="0"/>
                <a:cs typeface="Times New Roman" pitchFamily="18" charset="0"/>
              </a:rPr>
              <a:t>mail adresine </a:t>
            </a:r>
            <a:r>
              <a:rPr kumimoji="0" lang="tr-TR" sz="2800" b="1" i="0" u="none" strike="noStrike" cap="none" normalizeH="0" baseline="0" dirty="0">
                <a:ln>
                  <a:noFill/>
                </a:ln>
                <a:solidFill>
                  <a:srgbClr val="FF0000"/>
                </a:solidFill>
                <a:effectLst/>
                <a:latin typeface="Calibri" pitchFamily="34" charset="0"/>
                <a:ea typeface="Times New Roman" pitchFamily="18" charset="0"/>
                <a:cs typeface="Times New Roman" pitchFamily="18" charset="0"/>
              </a:rPr>
              <a:t>gönderilmesi, staj bitiminde de asıllarının teslim edilmesi  zorunludur. </a:t>
            </a:r>
          </a:p>
          <a:p>
            <a:pPr lvl="0" indent="269875" algn="just" fontAlgn="base">
              <a:spcBef>
                <a:spcPct val="0"/>
              </a:spcBef>
              <a:spcAft>
                <a:spcPct val="0"/>
              </a:spcAft>
            </a:pPr>
            <a:endParaRPr lang="tr-TR" sz="2800" dirty="0">
              <a:solidFill>
                <a:srgbClr val="FF0000"/>
              </a:solidFill>
              <a:latin typeface="Calibri" pitchFamily="34" charset="0"/>
              <a:ea typeface="Times New Roman" pitchFamily="18" charset="0"/>
              <a:cs typeface="Times New Roman" pitchFamily="18" charset="0"/>
            </a:endParaRPr>
          </a:p>
          <a:p>
            <a:pPr lvl="0" indent="269875" algn="just" fontAlgn="base">
              <a:spcBef>
                <a:spcPct val="0"/>
              </a:spcBef>
              <a:spcAft>
                <a:spcPct val="0"/>
              </a:spcAft>
            </a:pPr>
            <a:r>
              <a:rPr lang="tr-TR" sz="2800" dirty="0">
                <a:solidFill>
                  <a:srgbClr val="FF0000"/>
                </a:solidFill>
                <a:latin typeface="Calibri" pitchFamily="34" charset="0"/>
                <a:ea typeface="Times New Roman" pitchFamily="18" charset="0"/>
                <a:cs typeface="Times New Roman" pitchFamily="18" charset="0"/>
              </a:rPr>
              <a:t>              (</a:t>
            </a:r>
            <a:r>
              <a:rPr lang="tr-TR" sz="2800" b="1" dirty="0" err="1">
                <a:solidFill>
                  <a:srgbClr val="FF0000"/>
                </a:solidFill>
                <a:latin typeface="Calibri" pitchFamily="34" charset="0"/>
                <a:ea typeface="Times New Roman" pitchFamily="18" charset="0"/>
                <a:cs typeface="Times New Roman" pitchFamily="18" charset="0"/>
              </a:rPr>
              <a:t>susurluktomyo</a:t>
            </a:r>
            <a:r>
              <a:rPr lang="tr-TR" sz="2800" b="1" dirty="0">
                <a:solidFill>
                  <a:srgbClr val="FF0000"/>
                </a:solidFill>
                <a:latin typeface="Calibri" pitchFamily="34" charset="0"/>
                <a:ea typeface="Times New Roman" pitchFamily="18" charset="0"/>
                <a:cs typeface="Times New Roman" pitchFamily="18" charset="0"/>
              </a:rPr>
              <a:t>@</a:t>
            </a:r>
            <a:r>
              <a:rPr lang="tr-TR" sz="2800" b="1" dirty="0" err="1">
                <a:solidFill>
                  <a:srgbClr val="FF0000"/>
                </a:solidFill>
                <a:latin typeface="Calibri" pitchFamily="34" charset="0"/>
                <a:ea typeface="Times New Roman" pitchFamily="18" charset="0"/>
                <a:cs typeface="Times New Roman" pitchFamily="18" charset="0"/>
              </a:rPr>
              <a:t>bandirma</a:t>
            </a:r>
            <a:r>
              <a:rPr lang="tr-TR" sz="2800" b="1" dirty="0">
                <a:solidFill>
                  <a:srgbClr val="FF0000"/>
                </a:solidFill>
                <a:latin typeface="Calibri" pitchFamily="34" charset="0"/>
                <a:ea typeface="Times New Roman" pitchFamily="18" charset="0"/>
                <a:cs typeface="Times New Roman" pitchFamily="18" charset="0"/>
              </a:rPr>
              <a:t>.edu.tr)</a:t>
            </a:r>
          </a:p>
          <a:p>
            <a:pPr marL="0" marR="0" lvl="0" indent="269875" algn="just" defTabSz="914400" rtl="0" eaLnBrk="0" fontAlgn="base" latinLnBrk="0" hangingPunct="0">
              <a:lnSpc>
                <a:spcPct val="100000"/>
              </a:lnSpc>
              <a:spcBef>
                <a:spcPct val="0"/>
              </a:spcBef>
              <a:spcAft>
                <a:spcPct val="0"/>
              </a:spcAft>
              <a:buClrTx/>
              <a:buSzTx/>
              <a:buFontTx/>
              <a:buNone/>
              <a:tabLst/>
            </a:pPr>
            <a:endParaRPr kumimoji="0" lang="tr-TR" sz="2800" b="1" i="0" u="none" strike="noStrike" cap="none" normalizeH="0" baseline="0" dirty="0">
              <a:ln>
                <a:noFill/>
              </a:ln>
              <a:solidFill>
                <a:srgbClr val="FF0000"/>
              </a:solidFill>
              <a:effectLst/>
              <a:latin typeface="Calibri" pitchFamily="34" charset="0"/>
              <a:ea typeface="Times New Roman" pitchFamily="18" charset="0"/>
              <a:cs typeface="Times New Roman" pitchFamily="18" charset="0"/>
            </a:endParaRPr>
          </a:p>
          <a:p>
            <a:pPr marL="0" marR="0" lvl="0" indent="269875" algn="just" defTabSz="914400" rtl="0" eaLnBrk="0" fontAlgn="base" latinLnBrk="0" hangingPunct="0">
              <a:lnSpc>
                <a:spcPct val="100000"/>
              </a:lnSpc>
              <a:spcBef>
                <a:spcPct val="0"/>
              </a:spcBef>
              <a:spcAft>
                <a:spcPct val="0"/>
              </a:spcAft>
              <a:buClrTx/>
              <a:buSzTx/>
              <a:buFontTx/>
              <a:buNone/>
              <a:tabLst/>
            </a:pPr>
            <a:r>
              <a:rPr kumimoji="0" lang="tr-TR" sz="2800" b="1" i="0" u="none" strike="noStrike" cap="none" normalizeH="0" baseline="0" dirty="0">
                <a:ln>
                  <a:noFill/>
                </a:ln>
                <a:solidFill>
                  <a:srgbClr val="FF0000"/>
                </a:solidFill>
                <a:effectLst/>
                <a:latin typeface="Calibri" pitchFamily="34" charset="0"/>
                <a:ea typeface="Times New Roman" pitchFamily="18" charset="0"/>
                <a:cs typeface="Times New Roman" pitchFamily="18" charset="0"/>
              </a:rPr>
              <a:t>Konu ile ilgili olarak staj döneminde de    bilgilendirme yapılacaktır.</a:t>
            </a:r>
            <a:endParaRPr kumimoji="0" lang="tr-TR" sz="28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5" name="Rectangle 1"/>
          <p:cNvSpPr>
            <a:spLocks noChangeArrowheads="1"/>
          </p:cNvSpPr>
          <p:nvPr/>
        </p:nvSpPr>
        <p:spPr bwMode="auto">
          <a:xfrm>
            <a:off x="395536" y="220277"/>
            <a:ext cx="8496944" cy="637097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tr-TR" sz="2400" b="0" i="0" u="none" strike="noStrike" cap="none" normalizeH="0" baseline="0" dirty="0">
                <a:ln>
                  <a:noFill/>
                </a:ln>
                <a:solidFill>
                  <a:srgbClr val="FF0000"/>
                </a:solidFill>
                <a:effectLst/>
                <a:latin typeface="Calibri" pitchFamily="34" charset="0"/>
                <a:ea typeface="Calibri" pitchFamily="34" charset="0"/>
                <a:cs typeface="Times New Roman" pitchFamily="18" charset="0"/>
              </a:rPr>
              <a:t>Staj yapacak olan öğrencilerin yapması gereken hususlar !..</a:t>
            </a:r>
            <a:endParaRPr kumimoji="0" lang="tr-TR" sz="2400" b="0" i="0" u="none" strike="noStrike" cap="none" normalizeH="0" baseline="0" dirty="0">
              <a:ln>
                <a:noFill/>
              </a:ln>
              <a:solidFill>
                <a:srgbClr val="FF0000"/>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endParaRPr kumimoji="0" lang="tr-TR" sz="2400" b="0" i="0" u="none" strike="noStrike" cap="none" normalizeH="0" baseline="0" dirty="0">
              <a:ln>
                <a:noFill/>
              </a:ln>
              <a:solidFill>
                <a:schemeClr val="tx1"/>
              </a:solidFill>
              <a:effectLst/>
              <a:latin typeface="Calibri" pitchFamily="34" charset="0"/>
              <a:ea typeface="Calibri" pitchFamily="34"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tr-TR" sz="2400" b="0" i="0" u="none" strike="noStrike" cap="none" normalizeH="0" baseline="0" dirty="0">
                <a:ln>
                  <a:noFill/>
                </a:ln>
                <a:solidFill>
                  <a:schemeClr val="tx1"/>
                </a:solidFill>
                <a:effectLst/>
                <a:latin typeface="Calibri" pitchFamily="34" charset="0"/>
                <a:ea typeface="Calibri" pitchFamily="34" charset="0"/>
                <a:cs typeface="Times New Roman" pitchFamily="18" charset="0"/>
              </a:rPr>
              <a:t>1-) İlgili formların çıktıları alınacak,</a:t>
            </a:r>
            <a:endParaRPr kumimoji="0" lang="tr-TR" sz="2400" b="0" i="0" u="none" strike="noStrike" cap="none" normalizeH="0" baseline="0" dirty="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endParaRPr kumimoji="0" lang="tr-TR" sz="2400" b="0" i="0" u="none" strike="noStrike" cap="none" normalizeH="0" baseline="0" dirty="0">
              <a:ln>
                <a:noFill/>
              </a:ln>
              <a:solidFill>
                <a:schemeClr val="tx1"/>
              </a:solidFill>
              <a:effectLst/>
              <a:latin typeface="Calibri" pitchFamily="34" charset="0"/>
              <a:ea typeface="Calibri" pitchFamily="34"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tr-TR" sz="2400" b="0" i="0" u="none" strike="noStrike" cap="none" normalizeH="0" baseline="0" dirty="0">
                <a:ln>
                  <a:noFill/>
                </a:ln>
                <a:solidFill>
                  <a:schemeClr val="tx1"/>
                </a:solidFill>
                <a:effectLst/>
                <a:latin typeface="Calibri" pitchFamily="34" charset="0"/>
                <a:ea typeface="Calibri" pitchFamily="34" charset="0"/>
                <a:cs typeface="Times New Roman" pitchFamily="18" charset="0"/>
              </a:rPr>
              <a:t>2-) Eksiksiz bir şekilde bilgilerin güncel olmasına dikkat edilerek doldurulacak,</a:t>
            </a:r>
            <a:r>
              <a:rPr kumimoji="0" lang="tr-TR" sz="2400" b="0" i="0" u="none" strike="noStrike" cap="none" normalizeH="0" dirty="0">
                <a:ln>
                  <a:noFill/>
                </a:ln>
                <a:solidFill>
                  <a:schemeClr val="tx1"/>
                </a:solidFill>
                <a:effectLst/>
                <a:latin typeface="Calibri" pitchFamily="34" charset="0"/>
                <a:ea typeface="Calibri" pitchFamily="34" charset="0"/>
                <a:cs typeface="Times New Roman" pitchFamily="18" charset="0"/>
              </a:rPr>
              <a:t> Staj yapılacak işletme ve öğrenciye ait tüm bilgiler doldurulacak, </a:t>
            </a:r>
            <a:r>
              <a:rPr kumimoji="0" lang="tr-TR" sz="2400" b="0" i="0" u="none" strike="noStrike" cap="none" normalizeH="0" baseline="0" dirty="0">
                <a:ln>
                  <a:noFill/>
                </a:ln>
                <a:solidFill>
                  <a:schemeClr val="tx1"/>
                </a:solidFill>
                <a:effectLst/>
                <a:latin typeface="Calibri" pitchFamily="34" charset="0"/>
                <a:ea typeface="Calibri" pitchFamily="34" charset="0"/>
                <a:cs typeface="Times New Roman" pitchFamily="18" charset="0"/>
              </a:rPr>
              <a:t>(Telefon numaraları, Adres bilgileri, e-mail adresleri</a:t>
            </a:r>
            <a:r>
              <a:rPr kumimoji="0" lang="tr-TR" sz="2400" b="0" i="0" u="none" strike="noStrike" cap="none" normalizeH="0" dirty="0">
                <a:ln>
                  <a:noFill/>
                </a:ln>
                <a:solidFill>
                  <a:schemeClr val="tx1"/>
                </a:solidFill>
                <a:effectLst/>
                <a:latin typeface="Calibri" pitchFamily="34" charset="0"/>
                <a:ea typeface="Calibri" pitchFamily="34" charset="0"/>
                <a:cs typeface="Times New Roman" pitchFamily="18" charset="0"/>
              </a:rPr>
              <a:t> </a:t>
            </a:r>
            <a:r>
              <a:rPr lang="tr-TR" sz="2400" dirty="0">
                <a:latin typeface="Calibri" pitchFamily="34" charset="0"/>
                <a:ea typeface="Calibri" pitchFamily="34" charset="0"/>
                <a:cs typeface="Times New Roman" pitchFamily="18" charset="0"/>
              </a:rPr>
              <a:t>, işletmeye ait tüm bilgiler ..</a:t>
            </a:r>
            <a:r>
              <a:rPr kumimoji="0" lang="tr-TR" sz="2400" b="0" i="0" u="none" strike="noStrike" cap="none" normalizeH="0" dirty="0">
                <a:ln>
                  <a:noFill/>
                </a:ln>
                <a:solidFill>
                  <a:schemeClr val="tx1"/>
                </a:solidFill>
                <a:effectLst/>
                <a:latin typeface="Calibri" pitchFamily="34" charset="0"/>
                <a:ea typeface="Calibri" pitchFamily="34" charset="0"/>
                <a:cs typeface="Times New Roman" pitchFamily="18" charset="0"/>
              </a:rPr>
              <a:t>)</a:t>
            </a:r>
            <a:endParaRPr kumimoji="0" lang="tr-TR" sz="2400" b="0" i="0" u="none" strike="noStrike" cap="none" normalizeH="0" baseline="0" dirty="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endParaRPr kumimoji="0" lang="tr-TR" sz="2400" b="0" i="0" u="none" strike="noStrike" cap="none" normalizeH="0" baseline="0" dirty="0">
              <a:ln>
                <a:noFill/>
              </a:ln>
              <a:solidFill>
                <a:schemeClr val="tx1"/>
              </a:solidFill>
              <a:effectLst/>
              <a:latin typeface="Calibri" pitchFamily="34" charset="0"/>
              <a:ea typeface="Calibri" pitchFamily="34" charset="0"/>
              <a:cs typeface="Times New Roman" pitchFamily="18" charset="0"/>
            </a:endParaRPr>
          </a:p>
          <a:p>
            <a:pPr algn="just" eaLnBrk="0" fontAlgn="base" hangingPunct="0">
              <a:spcBef>
                <a:spcPct val="0"/>
              </a:spcBef>
              <a:spcAft>
                <a:spcPct val="0"/>
              </a:spcAft>
            </a:pPr>
            <a:r>
              <a:rPr kumimoji="0" lang="tr-TR" sz="2400" b="0" i="0" u="none" strike="noStrike" cap="none" normalizeH="0" baseline="0" dirty="0">
                <a:ln>
                  <a:noFill/>
                </a:ln>
                <a:solidFill>
                  <a:schemeClr val="tx1"/>
                </a:solidFill>
                <a:effectLst/>
                <a:latin typeface="Calibri" pitchFamily="34" charset="0"/>
                <a:ea typeface="Calibri" pitchFamily="34" charset="0"/>
                <a:cs typeface="Times New Roman" pitchFamily="18" charset="0"/>
              </a:rPr>
              <a:t>3-) </a:t>
            </a:r>
            <a:r>
              <a:rPr lang="tr-TR" sz="2400" dirty="0">
                <a:latin typeface="Calibri" pitchFamily="34" charset="0"/>
                <a:ea typeface="Calibri" pitchFamily="34" charset="0"/>
                <a:cs typeface="Times New Roman" pitchFamily="18" charset="0"/>
              </a:rPr>
              <a:t>Staj yapılacak kurum yada işletmeye imzalatılacak,</a:t>
            </a:r>
            <a:endParaRPr lang="tr-TR" sz="2400" dirty="0">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endParaRPr kumimoji="0" lang="tr-TR" sz="2400" b="0" i="0" u="none" strike="noStrike" cap="none" normalizeH="0" baseline="0" dirty="0">
              <a:ln>
                <a:noFill/>
              </a:ln>
              <a:solidFill>
                <a:schemeClr val="tx1"/>
              </a:solidFill>
              <a:effectLst/>
              <a:latin typeface="Calibri" pitchFamily="34" charset="0"/>
              <a:ea typeface="Calibri" pitchFamily="34" charset="0"/>
              <a:cs typeface="Times New Roman" pitchFamily="18" charset="0"/>
            </a:endParaRPr>
          </a:p>
          <a:p>
            <a:pPr lvl="0" algn="just" eaLnBrk="0" fontAlgn="base" hangingPunct="0">
              <a:spcBef>
                <a:spcPct val="0"/>
              </a:spcBef>
              <a:spcAft>
                <a:spcPct val="0"/>
              </a:spcAft>
            </a:pPr>
            <a:r>
              <a:rPr kumimoji="0" lang="tr-TR" sz="2400" b="0" i="0" u="none" strike="noStrike" cap="none" normalizeH="0" baseline="0" dirty="0">
                <a:ln>
                  <a:noFill/>
                </a:ln>
                <a:solidFill>
                  <a:schemeClr val="tx1"/>
                </a:solidFill>
                <a:effectLst/>
                <a:latin typeface="Calibri" pitchFamily="34" charset="0"/>
                <a:ea typeface="Calibri" pitchFamily="34" charset="0"/>
                <a:cs typeface="Times New Roman" pitchFamily="18" charset="0"/>
              </a:rPr>
              <a:t>4-) </a:t>
            </a:r>
            <a:r>
              <a:rPr lang="tr-TR" sz="2400" dirty="0">
                <a:latin typeface="Calibri" pitchFamily="34" charset="0"/>
                <a:ea typeface="Calibri" pitchFamily="34" charset="0"/>
                <a:cs typeface="Times New Roman" pitchFamily="18" charset="0"/>
              </a:rPr>
              <a:t>Bölüm Başkanı ve Müdürlüğe imzalatılacak,</a:t>
            </a:r>
            <a:endParaRPr kumimoji="0" lang="tr-TR" sz="2400" b="0" i="0" u="none" strike="noStrike" cap="none" normalizeH="0" baseline="0" dirty="0">
              <a:ln>
                <a:noFill/>
              </a:ln>
              <a:solidFill>
                <a:schemeClr val="tx1"/>
              </a:solidFill>
              <a:effectLst/>
              <a:latin typeface="Calibri" pitchFamily="34" charset="0"/>
              <a:ea typeface="Calibri" pitchFamily="34"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endParaRPr kumimoji="0" lang="tr-TR" sz="2400" b="0" i="0" u="none" strike="noStrike" cap="none" normalizeH="0" baseline="0" dirty="0">
              <a:ln>
                <a:noFill/>
              </a:ln>
              <a:solidFill>
                <a:schemeClr val="tx1"/>
              </a:solidFill>
              <a:effectLst/>
              <a:latin typeface="Calibri" pitchFamily="34" charset="0"/>
              <a:ea typeface="Calibri" pitchFamily="34"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tr-TR" sz="2400" b="0" i="0" u="none" strike="noStrike" cap="none" normalizeH="0" baseline="0" dirty="0">
                <a:ln>
                  <a:noFill/>
                </a:ln>
                <a:solidFill>
                  <a:schemeClr val="tx1"/>
                </a:solidFill>
                <a:effectLst/>
                <a:latin typeface="Calibri" pitchFamily="34" charset="0"/>
                <a:ea typeface="Calibri" pitchFamily="34" charset="0"/>
                <a:cs typeface="Times New Roman" pitchFamily="18" charset="0"/>
              </a:rPr>
              <a:t>5-) </a:t>
            </a:r>
            <a:r>
              <a:rPr kumimoji="0" lang="tr-TR" sz="2400" b="0" i="0" u="none" strike="noStrike" cap="none" normalizeH="0" baseline="0" dirty="0">
                <a:ln>
                  <a:noFill/>
                </a:ln>
                <a:solidFill>
                  <a:srgbClr val="FF0000"/>
                </a:solidFill>
                <a:effectLst/>
                <a:latin typeface="Calibri" pitchFamily="34" charset="0"/>
                <a:ea typeface="Calibri" pitchFamily="34" charset="0"/>
                <a:cs typeface="Times New Roman" pitchFamily="18" charset="0"/>
              </a:rPr>
              <a:t>30 Ocak 2026 Cuma günü mesai bitimine kadar Öğrenci İşlerine teslim edilecek,</a:t>
            </a:r>
            <a:endParaRPr kumimoji="0" lang="tr-TR" sz="2400" b="0" i="0" u="none" strike="noStrike" cap="none" normalizeH="0" baseline="0" dirty="0">
              <a:ln>
                <a:noFill/>
              </a:ln>
              <a:solidFill>
                <a:srgbClr val="FF0000"/>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endParaRPr kumimoji="0" lang="tr-TR" sz="2400" b="0" i="0" u="none" strike="noStrike" cap="none" normalizeH="0" baseline="0" dirty="0">
              <a:ln>
                <a:noFill/>
              </a:ln>
              <a:solidFill>
                <a:schemeClr val="tx1"/>
              </a:solidFill>
              <a:effectLst/>
              <a:latin typeface="Calibri" pitchFamily="34" charset="0"/>
              <a:ea typeface="Calibri" pitchFamily="34" charset="0"/>
              <a:cs typeface="Times New Roman" pitchFamily="18" charset="0"/>
            </a:endParaRPr>
          </a:p>
          <a:p>
            <a:pPr lvl="0" algn="just" eaLnBrk="0" fontAlgn="base" hangingPunct="0">
              <a:spcBef>
                <a:spcPct val="0"/>
              </a:spcBef>
              <a:spcAft>
                <a:spcPct val="0"/>
              </a:spcAft>
            </a:pPr>
            <a:endParaRPr kumimoji="0" lang="tr-TR" sz="24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Rectangle 1"/>
          <p:cNvSpPr>
            <a:spLocks noChangeArrowheads="1"/>
          </p:cNvSpPr>
          <p:nvPr/>
        </p:nvSpPr>
        <p:spPr bwMode="auto">
          <a:xfrm>
            <a:off x="611560" y="677910"/>
            <a:ext cx="8424936" cy="57861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269875" algn="just" defTabSz="914400" rtl="0" eaLnBrk="1" fontAlgn="base" latinLnBrk="0" hangingPunct="1">
              <a:lnSpc>
                <a:spcPct val="100000"/>
              </a:lnSpc>
              <a:spcBef>
                <a:spcPct val="0"/>
              </a:spcBef>
              <a:spcAft>
                <a:spcPct val="0"/>
              </a:spcAft>
              <a:buClrTx/>
              <a:buSzTx/>
              <a:buFontTx/>
              <a:buNone/>
              <a:tabLst/>
            </a:pPr>
            <a:r>
              <a:rPr kumimoji="0" lang="tr-TR" sz="2400" b="1" i="0" u="none" strike="noStrike" cap="none" normalizeH="0" baseline="0" dirty="0">
                <a:ln>
                  <a:noFill/>
                </a:ln>
                <a:solidFill>
                  <a:srgbClr val="333333"/>
                </a:solidFill>
                <a:effectLst/>
                <a:latin typeface="Calibri" pitchFamily="34" charset="0"/>
                <a:ea typeface="Times New Roman" pitchFamily="18" charset="0"/>
                <a:cs typeface="Times New Roman" pitchFamily="18" charset="0"/>
              </a:rPr>
              <a:t>2-STAJ DOSYASI</a:t>
            </a:r>
            <a:endParaRPr kumimoji="0" lang="tr-TR" sz="2400" b="0" i="0" u="none" strike="noStrike" cap="none" normalizeH="0" baseline="0" dirty="0">
              <a:ln>
                <a:noFill/>
              </a:ln>
              <a:solidFill>
                <a:schemeClr val="tx1"/>
              </a:solidFill>
              <a:effectLst/>
              <a:latin typeface="Arial" pitchFamily="34" charset="0"/>
              <a:cs typeface="Arial" pitchFamily="34" charset="0"/>
            </a:endParaRPr>
          </a:p>
          <a:p>
            <a:pPr marL="0" marR="0" lvl="0" indent="269875" algn="just" defTabSz="914400" rtl="0" eaLnBrk="0" fontAlgn="base" latinLnBrk="0" hangingPunct="0">
              <a:lnSpc>
                <a:spcPct val="100000"/>
              </a:lnSpc>
              <a:spcBef>
                <a:spcPct val="0"/>
              </a:spcBef>
              <a:spcAft>
                <a:spcPct val="0"/>
              </a:spcAft>
              <a:buClrTx/>
              <a:buSzTx/>
              <a:buFontTx/>
              <a:buNone/>
              <a:tabLst/>
            </a:pPr>
            <a:endParaRPr kumimoji="0" lang="tr-TR" sz="2400" b="0" i="0" u="none" strike="noStrike" cap="none" normalizeH="0" baseline="0" dirty="0">
              <a:ln>
                <a:noFill/>
              </a:ln>
              <a:solidFill>
                <a:schemeClr val="tx1"/>
              </a:solidFill>
              <a:effectLst/>
              <a:latin typeface="Calibri" pitchFamily="34" charset="0"/>
              <a:ea typeface="Times New Roman" pitchFamily="18" charset="0"/>
              <a:cs typeface="Times New Roman" pitchFamily="18" charset="0"/>
            </a:endParaRPr>
          </a:p>
          <a:p>
            <a:pPr marL="0" marR="0" lvl="0" indent="269875" algn="just" defTabSz="914400" rtl="0" eaLnBrk="0" fontAlgn="base" latinLnBrk="0" hangingPunct="0">
              <a:lnSpc>
                <a:spcPct val="100000"/>
              </a:lnSpc>
              <a:spcBef>
                <a:spcPct val="0"/>
              </a:spcBef>
              <a:spcAft>
                <a:spcPct val="0"/>
              </a:spcAft>
              <a:buClrTx/>
              <a:buSzTx/>
              <a:buFontTx/>
              <a:buNone/>
              <a:tabLst/>
            </a:pPr>
            <a:r>
              <a:rPr kumimoji="0" lang="tr-TR" sz="2400" b="0" i="0" u="none" strike="noStrike" cap="none" normalizeH="0" baseline="0" dirty="0">
                <a:ln>
                  <a:noFill/>
                </a:ln>
                <a:effectLst/>
                <a:latin typeface="Calibri"/>
                <a:ea typeface="Times New Roman" pitchFamily="18" charset="0"/>
                <a:cs typeface="Arial" pitchFamily="34" charset="0"/>
              </a:rPr>
              <a:t> </a:t>
            </a:r>
            <a:endParaRPr kumimoji="0" lang="tr-TR" sz="2400" b="0" i="0" u="none" strike="noStrike" cap="none" normalizeH="0" baseline="0" dirty="0">
              <a:ln>
                <a:noFill/>
              </a:ln>
              <a:effectLst/>
              <a:latin typeface="Arial" pitchFamily="34" charset="0"/>
              <a:cs typeface="Arial" pitchFamily="34" charset="0"/>
            </a:endParaRPr>
          </a:p>
          <a:p>
            <a:pPr marL="0" marR="0" lvl="0" indent="269875" algn="just" defTabSz="914400" rtl="0" eaLnBrk="0" fontAlgn="base" latinLnBrk="0" hangingPunct="0">
              <a:lnSpc>
                <a:spcPct val="100000"/>
              </a:lnSpc>
              <a:spcBef>
                <a:spcPct val="0"/>
              </a:spcBef>
              <a:spcAft>
                <a:spcPct val="0"/>
              </a:spcAft>
              <a:buClrTx/>
              <a:buSzTx/>
              <a:buFontTx/>
              <a:buNone/>
              <a:tabLst/>
            </a:pPr>
            <a:r>
              <a:rPr kumimoji="0" lang="tr-TR" sz="2400" b="0" i="0" u="none" strike="noStrike" cap="none" normalizeH="0" baseline="0" dirty="0">
                <a:ln>
                  <a:noFill/>
                </a:ln>
                <a:effectLst/>
                <a:latin typeface="Calibri"/>
                <a:ea typeface="Times New Roman" pitchFamily="18" charset="0"/>
                <a:cs typeface="Arial" pitchFamily="34" charset="0"/>
              </a:rPr>
              <a:t> </a:t>
            </a:r>
            <a:r>
              <a:rPr kumimoji="0" lang="tr-TR" sz="2400" b="0" i="0" u="none" strike="noStrike" cap="none" normalizeH="0" baseline="0" dirty="0">
                <a:ln>
                  <a:noFill/>
                </a:ln>
                <a:effectLst/>
                <a:latin typeface="Calibri" pitchFamily="34" charset="0"/>
                <a:ea typeface="Times New Roman" pitchFamily="18" charset="0"/>
                <a:cs typeface="Times New Roman" pitchFamily="18" charset="0"/>
              </a:rPr>
              <a:t>Stajını</a:t>
            </a:r>
            <a:r>
              <a:rPr kumimoji="0" lang="tr-TR" sz="2400" b="0" i="0" u="none" strike="noStrike" cap="none" normalizeH="0" dirty="0">
                <a:ln>
                  <a:noFill/>
                </a:ln>
                <a:effectLst/>
                <a:latin typeface="Calibri" pitchFamily="34" charset="0"/>
                <a:ea typeface="Times New Roman" pitchFamily="18" charset="0"/>
                <a:cs typeface="Times New Roman" pitchFamily="18" charset="0"/>
              </a:rPr>
              <a:t> tamamlayan </a:t>
            </a:r>
            <a:r>
              <a:rPr kumimoji="0" lang="tr-TR" sz="2400" b="0" i="0" u="none" strike="noStrike" cap="none" normalizeH="0" baseline="0" dirty="0">
                <a:ln>
                  <a:noFill/>
                </a:ln>
                <a:effectLst/>
                <a:latin typeface="Calibri" pitchFamily="34" charset="0"/>
                <a:ea typeface="Times New Roman" pitchFamily="18" charset="0"/>
                <a:cs typeface="Times New Roman" pitchFamily="18" charset="0"/>
              </a:rPr>
              <a:t>öğrenci web sayfasında ilan edilen formların çıktısını alır. Öğrenci; formları doldurur, imza ile ilgili işlemleri tamamlar ve Staj Dosyası hazır hale gelir.  </a:t>
            </a:r>
          </a:p>
          <a:p>
            <a:pPr marL="0" marR="0" lvl="0" indent="269875" algn="just" defTabSz="914400" rtl="0" eaLnBrk="0" fontAlgn="base" latinLnBrk="0" hangingPunct="0">
              <a:lnSpc>
                <a:spcPct val="100000"/>
              </a:lnSpc>
              <a:spcBef>
                <a:spcPct val="0"/>
              </a:spcBef>
              <a:spcAft>
                <a:spcPct val="0"/>
              </a:spcAft>
              <a:buClrTx/>
              <a:buSzTx/>
              <a:buFontTx/>
              <a:buNone/>
              <a:tabLst/>
            </a:pPr>
            <a:endParaRPr lang="tr-TR" sz="2400" dirty="0">
              <a:latin typeface="Calibri" pitchFamily="34" charset="0"/>
              <a:cs typeface="Times New Roman" pitchFamily="18" charset="0"/>
            </a:endParaRPr>
          </a:p>
          <a:p>
            <a:pPr marL="0" marR="0" lvl="0" indent="269875" algn="just" defTabSz="914400" rtl="0" eaLnBrk="0" fontAlgn="base" latinLnBrk="0" hangingPunct="0">
              <a:lnSpc>
                <a:spcPct val="100000"/>
              </a:lnSpc>
              <a:spcBef>
                <a:spcPct val="0"/>
              </a:spcBef>
              <a:spcAft>
                <a:spcPct val="0"/>
              </a:spcAft>
              <a:buClrTx/>
              <a:buSzTx/>
              <a:buFontTx/>
              <a:buNone/>
              <a:tabLst/>
            </a:pPr>
            <a:r>
              <a:rPr kumimoji="0" lang="tr-TR" b="1" i="0" u="none" strike="noStrike" cap="none" normalizeH="0" baseline="0" dirty="0">
                <a:ln>
                  <a:noFill/>
                </a:ln>
                <a:effectLst/>
                <a:latin typeface="Calibri" pitchFamily="34" charset="0"/>
                <a:cs typeface="Times New Roman" pitchFamily="18" charset="0"/>
              </a:rPr>
              <a:t>STAJ DOSYASI İLE BİRLİKTE</a:t>
            </a:r>
            <a:r>
              <a:rPr kumimoji="0" lang="tr-TR" b="1" i="0" u="none" strike="noStrike" cap="none" normalizeH="0" dirty="0">
                <a:ln>
                  <a:noFill/>
                </a:ln>
                <a:effectLst/>
                <a:latin typeface="Calibri" pitchFamily="34" charset="0"/>
                <a:cs typeface="Times New Roman" pitchFamily="18" charset="0"/>
              </a:rPr>
              <a:t> TESLİM EDİLMESİ GEREKEN DİĞER BELGELER</a:t>
            </a:r>
          </a:p>
          <a:p>
            <a:pPr marL="0" marR="0" lvl="0" indent="269875" algn="just" defTabSz="914400" rtl="0" eaLnBrk="0" fontAlgn="base" latinLnBrk="0" hangingPunct="0">
              <a:lnSpc>
                <a:spcPct val="100000"/>
              </a:lnSpc>
              <a:spcBef>
                <a:spcPct val="0"/>
              </a:spcBef>
              <a:spcAft>
                <a:spcPct val="0"/>
              </a:spcAft>
              <a:buClrTx/>
              <a:buSzTx/>
              <a:buFontTx/>
              <a:buNone/>
              <a:tabLst/>
            </a:pPr>
            <a:endParaRPr lang="tr-TR" sz="2000" baseline="0" dirty="0">
              <a:latin typeface="Calibri" pitchFamily="34" charset="0"/>
              <a:cs typeface="Times New Roman" pitchFamily="18" charset="0"/>
            </a:endParaRPr>
          </a:p>
          <a:p>
            <a:pPr lvl="0" indent="269875" algn="just" eaLnBrk="0" fontAlgn="base" hangingPunct="0">
              <a:spcBef>
                <a:spcPct val="0"/>
              </a:spcBef>
              <a:spcAft>
                <a:spcPct val="0"/>
              </a:spcAft>
            </a:pPr>
            <a:r>
              <a:rPr lang="tr-TR" sz="2000" baseline="0" dirty="0">
                <a:latin typeface="Calibri" pitchFamily="34" charset="0"/>
                <a:cs typeface="Times New Roman" pitchFamily="18" charset="0"/>
              </a:rPr>
              <a:t>1-</a:t>
            </a:r>
            <a:r>
              <a:rPr lang="tr-TR" sz="2000" dirty="0"/>
              <a:t>İşsizlik Fonu Katkısı </a:t>
            </a:r>
            <a:r>
              <a:rPr lang="tr-TR" sz="2000" baseline="0" dirty="0">
                <a:latin typeface="Calibri" pitchFamily="34" charset="0"/>
                <a:cs typeface="Times New Roman" pitchFamily="18" charset="0"/>
              </a:rPr>
              <a:t>Öğrenci ve İşveren Bilgi Formu</a:t>
            </a:r>
          </a:p>
          <a:p>
            <a:pPr lvl="0" indent="269875" algn="just" eaLnBrk="0" fontAlgn="base" hangingPunct="0">
              <a:spcBef>
                <a:spcPct val="0"/>
              </a:spcBef>
              <a:spcAft>
                <a:spcPct val="0"/>
              </a:spcAft>
            </a:pPr>
            <a:r>
              <a:rPr lang="tr-TR" sz="2000" dirty="0">
                <a:latin typeface="Calibri" pitchFamily="34" charset="0"/>
                <a:cs typeface="Times New Roman" pitchFamily="18" charset="0"/>
              </a:rPr>
              <a:t>2-İşletme Değerlendirme Formu</a:t>
            </a:r>
          </a:p>
          <a:p>
            <a:pPr lvl="0" indent="269875" algn="just" eaLnBrk="0" fontAlgn="base" hangingPunct="0">
              <a:spcBef>
                <a:spcPct val="0"/>
              </a:spcBef>
              <a:spcAft>
                <a:spcPct val="0"/>
              </a:spcAft>
            </a:pPr>
            <a:r>
              <a:rPr lang="tr-TR" sz="2000" dirty="0">
                <a:latin typeface="Calibri" pitchFamily="34" charset="0"/>
                <a:cs typeface="Times New Roman" pitchFamily="18" charset="0"/>
              </a:rPr>
              <a:t>3-Öğrenci Değerlendirme Formu</a:t>
            </a:r>
          </a:p>
          <a:p>
            <a:pPr marL="0" marR="0" lvl="0" indent="269875" algn="just" defTabSz="914400" rtl="0" eaLnBrk="0" fontAlgn="base" latinLnBrk="0" hangingPunct="0">
              <a:lnSpc>
                <a:spcPct val="100000"/>
              </a:lnSpc>
              <a:spcBef>
                <a:spcPct val="0"/>
              </a:spcBef>
              <a:spcAft>
                <a:spcPct val="0"/>
              </a:spcAft>
              <a:buClrTx/>
              <a:buSzTx/>
              <a:buFontTx/>
              <a:buNone/>
              <a:tabLst/>
            </a:pPr>
            <a:r>
              <a:rPr lang="tr-TR" sz="2000" dirty="0">
                <a:latin typeface="Calibri" pitchFamily="34" charset="0"/>
                <a:cs typeface="Times New Roman" pitchFamily="18" charset="0"/>
              </a:rPr>
              <a:t>4-Ücret ödenmiş ise ; Her aya ait dekontların aslı</a:t>
            </a:r>
            <a:endParaRPr lang="tr-TR" sz="2000" baseline="0" dirty="0">
              <a:latin typeface="Calibri" pitchFamily="34" charset="0"/>
              <a:cs typeface="Times New Roman" pitchFamily="18" charset="0"/>
            </a:endParaRPr>
          </a:p>
          <a:p>
            <a:pPr marL="0" marR="0" lvl="0" indent="269875" algn="just" defTabSz="914400" rtl="0" eaLnBrk="0" fontAlgn="base" latinLnBrk="0" hangingPunct="0">
              <a:lnSpc>
                <a:spcPct val="100000"/>
              </a:lnSpc>
              <a:spcBef>
                <a:spcPct val="0"/>
              </a:spcBef>
              <a:spcAft>
                <a:spcPct val="0"/>
              </a:spcAft>
              <a:buClrTx/>
              <a:buSzTx/>
              <a:buFontTx/>
              <a:buNone/>
              <a:tabLst/>
            </a:pPr>
            <a:endParaRPr kumimoji="0" lang="tr-TR" sz="2000" b="0" i="0" u="none" strike="noStrike" cap="none" normalizeH="0" dirty="0">
              <a:ln>
                <a:noFill/>
              </a:ln>
              <a:effectLst/>
              <a:latin typeface="Calibri" pitchFamily="34" charset="0"/>
              <a:cs typeface="Times New Roman" pitchFamily="18" charset="0"/>
            </a:endParaRPr>
          </a:p>
          <a:p>
            <a:pPr marL="0" marR="0" lvl="0" indent="269875" algn="just" defTabSz="914400" rtl="0" eaLnBrk="0" fontAlgn="base" latinLnBrk="0" hangingPunct="0">
              <a:lnSpc>
                <a:spcPct val="100000"/>
              </a:lnSpc>
              <a:spcBef>
                <a:spcPct val="0"/>
              </a:spcBef>
              <a:spcAft>
                <a:spcPct val="0"/>
              </a:spcAft>
              <a:buClrTx/>
              <a:buSzTx/>
              <a:buFontTx/>
              <a:buNone/>
              <a:tabLst/>
            </a:pPr>
            <a:endParaRPr lang="tr-TR" sz="2000" baseline="0" dirty="0">
              <a:latin typeface="Calibri" pitchFamily="34" charset="0"/>
              <a:cs typeface="Times New Roman" pitchFamily="18" charset="0"/>
            </a:endParaRPr>
          </a:p>
          <a:p>
            <a:pPr marL="0" marR="0" lvl="0" indent="269875" algn="just" defTabSz="914400" rtl="0" eaLnBrk="0" fontAlgn="base" latinLnBrk="0" hangingPunct="0">
              <a:lnSpc>
                <a:spcPct val="100000"/>
              </a:lnSpc>
              <a:spcBef>
                <a:spcPct val="0"/>
              </a:spcBef>
              <a:spcAft>
                <a:spcPct val="0"/>
              </a:spcAft>
              <a:buClrTx/>
              <a:buSzTx/>
              <a:buFontTx/>
              <a:buNone/>
              <a:tabLst/>
            </a:pPr>
            <a:endParaRPr kumimoji="0" lang="tr-TR" sz="2000" b="0" i="0" u="none" strike="noStrike" cap="none" normalizeH="0" baseline="0" dirty="0">
              <a:ln>
                <a:noFill/>
              </a:ln>
              <a:effectLst/>
              <a:latin typeface="Arial" pitchFamily="34" charset="0"/>
              <a:cs typeface="Arial" pitchFamily="34" charset="0"/>
            </a:endParaRPr>
          </a:p>
          <a:p>
            <a:pPr marL="0" marR="0" lvl="0" indent="269875" algn="just" defTabSz="914400" rtl="0" eaLnBrk="0" fontAlgn="base" latinLnBrk="0" hangingPunct="0">
              <a:lnSpc>
                <a:spcPct val="100000"/>
              </a:lnSpc>
              <a:spcBef>
                <a:spcPct val="0"/>
              </a:spcBef>
              <a:spcAft>
                <a:spcPct val="0"/>
              </a:spcAft>
              <a:buClrTx/>
              <a:buSzTx/>
              <a:buFontTx/>
              <a:buNone/>
              <a:tabLst/>
            </a:pPr>
            <a:endParaRPr kumimoji="0" lang="tr-TR" sz="2400" b="1" i="0" u="none" strike="noStrike" cap="none" normalizeH="0" baseline="0" dirty="0">
              <a:ln>
                <a:noFill/>
              </a:ln>
              <a:effectLst/>
              <a:latin typeface="Times New Roman" pitchFamily="18" charset="0"/>
              <a:ea typeface="Calibri" pitchFamily="34" charset="0"/>
              <a:cs typeface="Times New Roman" pitchFamily="18" charset="0"/>
              <a:hlinkClick r:id="rId2"/>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Rectangle 1"/>
          <p:cNvSpPr>
            <a:spLocks noChangeArrowheads="1"/>
          </p:cNvSpPr>
          <p:nvPr/>
        </p:nvSpPr>
        <p:spPr bwMode="auto">
          <a:xfrm>
            <a:off x="395536" y="224943"/>
            <a:ext cx="8424936" cy="523220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269875" algn="ctr" defTabSz="914400" rtl="0" eaLnBrk="1" fontAlgn="base" latinLnBrk="0" hangingPunct="1">
              <a:lnSpc>
                <a:spcPct val="100000"/>
              </a:lnSpc>
              <a:spcBef>
                <a:spcPct val="0"/>
              </a:spcBef>
              <a:spcAft>
                <a:spcPct val="0"/>
              </a:spcAft>
              <a:buClrTx/>
              <a:buSzTx/>
              <a:buFontTx/>
              <a:buNone/>
              <a:tabLst/>
            </a:pPr>
            <a:endParaRPr kumimoji="0" lang="tr-TR" sz="2800" b="1" i="0" u="none" strike="noStrike" cap="none" normalizeH="0" baseline="0" dirty="0">
              <a:ln>
                <a:noFill/>
              </a:ln>
              <a:solidFill>
                <a:srgbClr val="333333"/>
              </a:solidFill>
              <a:effectLst/>
              <a:latin typeface="Calibri" pitchFamily="34" charset="0"/>
              <a:ea typeface="Times New Roman" pitchFamily="18" charset="0"/>
              <a:cs typeface="Times New Roman" pitchFamily="18" charset="0"/>
            </a:endParaRPr>
          </a:p>
          <a:p>
            <a:pPr marL="0" marR="0" lvl="0" indent="269875" algn="ctr" defTabSz="914400" rtl="0" eaLnBrk="1" fontAlgn="base" latinLnBrk="0" hangingPunct="1">
              <a:lnSpc>
                <a:spcPct val="100000"/>
              </a:lnSpc>
              <a:spcBef>
                <a:spcPct val="0"/>
              </a:spcBef>
              <a:spcAft>
                <a:spcPct val="0"/>
              </a:spcAft>
              <a:buClrTx/>
              <a:buSzTx/>
              <a:buFontTx/>
              <a:buNone/>
              <a:tabLst/>
            </a:pPr>
            <a:endParaRPr lang="tr-TR" sz="2800" b="1" dirty="0">
              <a:solidFill>
                <a:srgbClr val="333333"/>
              </a:solidFill>
              <a:latin typeface="Calibri" pitchFamily="34" charset="0"/>
              <a:ea typeface="Times New Roman" pitchFamily="18" charset="0"/>
              <a:cs typeface="Times New Roman" pitchFamily="18" charset="0"/>
            </a:endParaRPr>
          </a:p>
          <a:p>
            <a:pPr marL="0" marR="0" lvl="0" indent="269875" algn="ctr" defTabSz="914400" rtl="0" eaLnBrk="1" fontAlgn="base" latinLnBrk="0" hangingPunct="1">
              <a:lnSpc>
                <a:spcPct val="100000"/>
              </a:lnSpc>
              <a:spcBef>
                <a:spcPct val="0"/>
              </a:spcBef>
              <a:spcAft>
                <a:spcPct val="0"/>
              </a:spcAft>
              <a:buClrTx/>
              <a:buSzTx/>
              <a:buFontTx/>
              <a:buNone/>
              <a:tabLst/>
            </a:pPr>
            <a:r>
              <a:rPr kumimoji="0" lang="tr-TR" sz="2800" b="1" i="0" u="none" strike="noStrike" cap="none" normalizeH="0" baseline="0" dirty="0">
                <a:ln>
                  <a:noFill/>
                </a:ln>
                <a:solidFill>
                  <a:srgbClr val="333333"/>
                </a:solidFill>
                <a:effectLst/>
                <a:latin typeface="Calibri" pitchFamily="34" charset="0"/>
                <a:ea typeface="Times New Roman" pitchFamily="18" charset="0"/>
                <a:cs typeface="Times New Roman" pitchFamily="18" charset="0"/>
              </a:rPr>
              <a:t>Öğrenci tarafından hazırlanan Staj Dosyası ve diğer belgeler</a:t>
            </a:r>
            <a:r>
              <a:rPr kumimoji="0" lang="tr-TR" sz="2800" b="1" i="0" u="none" strike="noStrike" cap="none" normalizeH="0" dirty="0">
                <a:ln>
                  <a:noFill/>
                </a:ln>
                <a:solidFill>
                  <a:srgbClr val="333333"/>
                </a:solidFill>
                <a:effectLst/>
                <a:latin typeface="Calibri" pitchFamily="34" charset="0"/>
                <a:ea typeface="Times New Roman" pitchFamily="18" charset="0"/>
                <a:cs typeface="Times New Roman" pitchFamily="18" charset="0"/>
              </a:rPr>
              <a:t> </a:t>
            </a:r>
            <a:r>
              <a:rPr kumimoji="0" lang="tr-TR" sz="2800" b="1" i="0" u="none" strike="noStrike" cap="none" normalizeH="0" baseline="0" dirty="0">
                <a:ln>
                  <a:noFill/>
                </a:ln>
                <a:solidFill>
                  <a:srgbClr val="333333"/>
                </a:solidFill>
                <a:effectLst/>
                <a:latin typeface="Calibri" pitchFamily="34" charset="0"/>
                <a:ea typeface="Times New Roman" pitchFamily="18" charset="0"/>
                <a:cs typeface="Times New Roman" pitchFamily="18" charset="0"/>
              </a:rPr>
              <a:t>; staj bitim tarihinden itibaren 10 (on) gün içerisinde,Yüksekokulumuza şahsen veya kargo ile teslim edilecektir. </a:t>
            </a:r>
          </a:p>
          <a:p>
            <a:pPr marL="0" marR="0" lvl="0" indent="269875" algn="ctr" defTabSz="914400" rtl="0" eaLnBrk="1" fontAlgn="base" latinLnBrk="0" hangingPunct="1">
              <a:lnSpc>
                <a:spcPct val="100000"/>
              </a:lnSpc>
              <a:spcBef>
                <a:spcPct val="0"/>
              </a:spcBef>
              <a:spcAft>
                <a:spcPct val="0"/>
              </a:spcAft>
              <a:buClrTx/>
              <a:buSzTx/>
              <a:buFontTx/>
              <a:buNone/>
              <a:tabLst/>
            </a:pPr>
            <a:endParaRPr lang="tr-TR" sz="2800" b="1" dirty="0">
              <a:solidFill>
                <a:srgbClr val="333333"/>
              </a:solidFill>
              <a:latin typeface="Calibri" pitchFamily="34" charset="0"/>
              <a:ea typeface="Times New Roman" pitchFamily="18" charset="0"/>
              <a:cs typeface="Times New Roman" pitchFamily="18" charset="0"/>
            </a:endParaRPr>
          </a:p>
          <a:p>
            <a:pPr marL="0" marR="0" lvl="0" indent="269875" algn="ctr" defTabSz="914400" rtl="0" eaLnBrk="1" fontAlgn="base" latinLnBrk="0" hangingPunct="1">
              <a:lnSpc>
                <a:spcPct val="100000"/>
              </a:lnSpc>
              <a:spcBef>
                <a:spcPct val="0"/>
              </a:spcBef>
              <a:spcAft>
                <a:spcPct val="0"/>
              </a:spcAft>
              <a:buClrTx/>
              <a:buSzTx/>
              <a:buFontTx/>
              <a:buNone/>
              <a:tabLst/>
            </a:pPr>
            <a:r>
              <a:rPr kumimoji="0" lang="tr-TR" sz="2800" b="1" i="1" u="none" strike="noStrike" cap="none" normalizeH="0" baseline="0" dirty="0">
                <a:ln>
                  <a:noFill/>
                </a:ln>
                <a:solidFill>
                  <a:srgbClr val="333333"/>
                </a:solidFill>
                <a:effectLst/>
                <a:latin typeface="Calibri" pitchFamily="34" charset="0"/>
                <a:ea typeface="Times New Roman" pitchFamily="18" charset="0"/>
                <a:cs typeface="Times New Roman" pitchFamily="18" charset="0"/>
              </a:rPr>
              <a:t>(Postadaki gecikmelerden öğrenci sorumludur.)</a:t>
            </a:r>
          </a:p>
          <a:p>
            <a:pPr marL="0" marR="0" lvl="0" indent="269875" algn="ctr" defTabSz="914400" rtl="0" eaLnBrk="1" fontAlgn="base" latinLnBrk="0" hangingPunct="1">
              <a:lnSpc>
                <a:spcPct val="100000"/>
              </a:lnSpc>
              <a:spcBef>
                <a:spcPct val="0"/>
              </a:spcBef>
              <a:spcAft>
                <a:spcPct val="0"/>
              </a:spcAft>
              <a:buClrTx/>
              <a:buSzTx/>
              <a:buFontTx/>
              <a:buNone/>
              <a:tabLst/>
            </a:pPr>
            <a:endParaRPr lang="tr-TR" sz="2800" b="1" i="1" dirty="0">
              <a:solidFill>
                <a:srgbClr val="333333"/>
              </a:solidFill>
              <a:latin typeface="Calibri" pitchFamily="34" charset="0"/>
              <a:ea typeface="Times New Roman" pitchFamily="18" charset="0"/>
              <a:cs typeface="Times New Roman" pitchFamily="18" charset="0"/>
            </a:endParaRPr>
          </a:p>
          <a:p>
            <a:pPr marL="0" marR="0" lvl="0" indent="269875" algn="ctr" defTabSz="914400" rtl="0" eaLnBrk="1" fontAlgn="base" latinLnBrk="0" hangingPunct="1">
              <a:lnSpc>
                <a:spcPct val="100000"/>
              </a:lnSpc>
              <a:spcBef>
                <a:spcPct val="0"/>
              </a:spcBef>
              <a:spcAft>
                <a:spcPct val="0"/>
              </a:spcAft>
              <a:buClrTx/>
              <a:buSzTx/>
              <a:buFontTx/>
              <a:buNone/>
              <a:tabLst/>
            </a:pPr>
            <a:endParaRPr kumimoji="0" lang="tr-TR" sz="2800" b="1" i="1" u="none" strike="noStrike" cap="none" normalizeH="0" baseline="0" dirty="0">
              <a:ln>
                <a:noFill/>
              </a:ln>
              <a:solidFill>
                <a:srgbClr val="333333"/>
              </a:solidFill>
              <a:effectLst/>
              <a:latin typeface="Calibri" pitchFamily="34" charset="0"/>
              <a:ea typeface="Times New Roman" pitchFamily="18" charset="0"/>
              <a:cs typeface="Times New Roman" pitchFamily="18" charset="0"/>
            </a:endParaRPr>
          </a:p>
          <a:p>
            <a:pPr marL="0" marR="0" lvl="0" indent="269875" algn="ctr" defTabSz="914400" rtl="0" eaLnBrk="1" fontAlgn="base" latinLnBrk="0" hangingPunct="1">
              <a:lnSpc>
                <a:spcPct val="100000"/>
              </a:lnSpc>
              <a:spcBef>
                <a:spcPct val="0"/>
              </a:spcBef>
              <a:spcAft>
                <a:spcPct val="0"/>
              </a:spcAft>
              <a:buClrTx/>
              <a:buSzTx/>
              <a:buFontTx/>
              <a:buNone/>
              <a:tabLst/>
            </a:pPr>
            <a:endParaRPr kumimoji="0" lang="tr-TR" sz="2800" b="1" i="1" u="none" strike="noStrike" cap="none" normalizeH="0" baseline="0" dirty="0">
              <a:ln>
                <a:noFill/>
              </a:ln>
              <a:solidFill>
                <a:srgbClr val="333333"/>
              </a:solidFill>
              <a:effectLst/>
              <a:latin typeface="Calibri" pitchFamily="34" charset="0"/>
              <a:ea typeface="Times New Roman" pitchFamily="18" charset="0"/>
              <a:cs typeface="Times New Roman" pitchFamily="18" charset="0"/>
            </a:endParaRPr>
          </a:p>
          <a:p>
            <a:pPr marL="0" marR="0" lvl="0" indent="269875" algn="ctr" defTabSz="914400" rtl="0" eaLnBrk="1" fontAlgn="base" latinLnBrk="0" hangingPunct="1">
              <a:lnSpc>
                <a:spcPct val="100000"/>
              </a:lnSpc>
              <a:spcBef>
                <a:spcPct val="0"/>
              </a:spcBef>
              <a:spcAft>
                <a:spcPct val="0"/>
              </a:spcAft>
              <a:buClrTx/>
              <a:buSzTx/>
              <a:buFontTx/>
              <a:buNone/>
              <a:tabLst/>
            </a:pPr>
            <a:r>
              <a:rPr kumimoji="0" lang="tr-TR" sz="2600" b="1" i="0" u="none" strike="noStrike" cap="none" normalizeH="0" baseline="0" dirty="0">
                <a:ln>
                  <a:noFill/>
                </a:ln>
                <a:solidFill>
                  <a:srgbClr val="FF0000"/>
                </a:solidFill>
                <a:effectLst/>
                <a:latin typeface="Arial" pitchFamily="34" charset="0"/>
                <a:ea typeface="Times New Roman" pitchFamily="18" charset="0"/>
                <a:cs typeface="Arial" pitchFamily="34" charset="0"/>
              </a:rPr>
              <a:t>Staj Defteri  Son Teslim Tarihi : 22 Haziran 2026 </a:t>
            </a:r>
            <a:endParaRPr kumimoji="0" lang="tr-TR" sz="26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5" name="Rectangle 1"/>
          <p:cNvSpPr>
            <a:spLocks noChangeArrowheads="1"/>
          </p:cNvSpPr>
          <p:nvPr/>
        </p:nvSpPr>
        <p:spPr bwMode="auto">
          <a:xfrm>
            <a:off x="539552" y="1469107"/>
            <a:ext cx="7992888" cy="403187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3200" b="0" i="0" u="none" strike="noStrike" cap="none" normalizeH="0" baseline="0" dirty="0">
                <a:ln>
                  <a:noFill/>
                </a:ln>
                <a:solidFill>
                  <a:srgbClr val="333333"/>
                </a:solidFill>
                <a:effectLst/>
                <a:latin typeface="Calibri" pitchFamily="34" charset="0"/>
                <a:ea typeface="Times New Roman" pitchFamily="18" charset="0"/>
                <a:cs typeface="Times New Roman" pitchFamily="18" charset="0"/>
              </a:rPr>
              <a:t>Zorunlu Staj; Yüksekokulumuza 2021 YKS  ve sonrasında kayıt olan öğrencilerimizi kapsamaktadır. </a:t>
            </a:r>
          </a:p>
          <a:p>
            <a:pPr marL="0" marR="0" lvl="0" indent="0" algn="ctr" defTabSz="914400" rtl="0" eaLnBrk="1" fontAlgn="base" latinLnBrk="0" hangingPunct="1">
              <a:lnSpc>
                <a:spcPct val="100000"/>
              </a:lnSpc>
              <a:spcBef>
                <a:spcPct val="0"/>
              </a:spcBef>
              <a:spcAft>
                <a:spcPct val="0"/>
              </a:spcAft>
              <a:buClrTx/>
              <a:buSzTx/>
              <a:buFontTx/>
              <a:buNone/>
              <a:tabLst/>
            </a:pPr>
            <a:endParaRPr lang="tr-TR" sz="3200" dirty="0">
              <a:solidFill>
                <a:srgbClr val="333333"/>
              </a:solidFill>
              <a:latin typeface="Calibri" pitchFamily="34" charset="0"/>
              <a:ea typeface="Times New Roman" pitchFamily="18" charset="0"/>
              <a:cs typeface="Times New Roman"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tr-TR" sz="3200" b="0" i="0" u="none" strike="noStrike" cap="none" normalizeH="0" baseline="0" dirty="0">
                <a:ln>
                  <a:noFill/>
                </a:ln>
                <a:solidFill>
                  <a:srgbClr val="333333"/>
                </a:solidFill>
                <a:effectLst/>
                <a:latin typeface="Calibri" pitchFamily="34" charset="0"/>
                <a:ea typeface="Times New Roman" pitchFamily="18" charset="0"/>
                <a:cs typeface="Times New Roman" pitchFamily="18" charset="0"/>
              </a:rPr>
              <a:t>Staj; öğrencinin okuduğu Bölüm/Programa uygun Kurum/İşletmelerde aşağıda belirtilen tarih aralığında uygulamalı olarak yapılacaktır. </a:t>
            </a:r>
          </a:p>
          <a:p>
            <a:pPr marL="0" marR="0" lvl="0" indent="0" algn="ctr" defTabSz="914400" rtl="0" eaLnBrk="1" fontAlgn="base" latinLnBrk="0" hangingPunct="1">
              <a:lnSpc>
                <a:spcPct val="100000"/>
              </a:lnSpc>
              <a:spcBef>
                <a:spcPct val="0"/>
              </a:spcBef>
              <a:spcAft>
                <a:spcPct val="0"/>
              </a:spcAft>
              <a:buClrTx/>
              <a:buSzTx/>
              <a:buFontTx/>
              <a:buNone/>
              <a:tabLst/>
            </a:pPr>
            <a:endParaRPr kumimoji="0" lang="tr-TR" sz="3200" b="1" i="1" u="none" strike="noStrike" cap="none" normalizeH="0" baseline="0" dirty="0">
              <a:ln>
                <a:noFill/>
              </a:ln>
              <a:solidFill>
                <a:srgbClr val="FF0000"/>
              </a:solidFill>
              <a:effectLst/>
              <a:latin typeface="Calibri" pitchFamily="34" charset="0"/>
              <a:ea typeface="Times New Roman" pitchFamily="18" charset="0"/>
              <a:cs typeface="Times New Roman" pitchFamily="18"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1 Tablo"/>
          <p:cNvGraphicFramePr>
            <a:graphicFrameLocks noGrp="1"/>
          </p:cNvGraphicFramePr>
          <p:nvPr/>
        </p:nvGraphicFramePr>
        <p:xfrm>
          <a:off x="323529" y="2060850"/>
          <a:ext cx="8568953" cy="3190361"/>
        </p:xfrm>
        <a:graphic>
          <a:graphicData uri="http://schemas.openxmlformats.org/drawingml/2006/table">
            <a:tbl>
              <a:tblPr/>
              <a:tblGrid>
                <a:gridCol w="3312368">
                  <a:extLst>
                    <a:ext uri="{9D8B030D-6E8A-4147-A177-3AD203B41FA5}">
                      <a16:colId xmlns:a16="http://schemas.microsoft.com/office/drawing/2014/main" val="20000"/>
                    </a:ext>
                  </a:extLst>
                </a:gridCol>
                <a:gridCol w="2955436">
                  <a:extLst>
                    <a:ext uri="{9D8B030D-6E8A-4147-A177-3AD203B41FA5}">
                      <a16:colId xmlns:a16="http://schemas.microsoft.com/office/drawing/2014/main" val="20001"/>
                    </a:ext>
                  </a:extLst>
                </a:gridCol>
                <a:gridCol w="2301149">
                  <a:extLst>
                    <a:ext uri="{9D8B030D-6E8A-4147-A177-3AD203B41FA5}">
                      <a16:colId xmlns:a16="http://schemas.microsoft.com/office/drawing/2014/main" val="20002"/>
                    </a:ext>
                  </a:extLst>
                </a:gridCol>
              </a:tblGrid>
              <a:tr h="1682496">
                <a:tc>
                  <a:txBody>
                    <a:bodyPr/>
                    <a:lstStyle/>
                    <a:p>
                      <a:pPr algn="ctr">
                        <a:lnSpc>
                          <a:spcPct val="115000"/>
                        </a:lnSpc>
                        <a:spcAft>
                          <a:spcPts val="835"/>
                        </a:spcAft>
                      </a:pPr>
                      <a:r>
                        <a:rPr lang="tr-TR" sz="2400" b="1" dirty="0">
                          <a:solidFill>
                            <a:srgbClr val="333333"/>
                          </a:solidFill>
                          <a:latin typeface="Times New Roman"/>
                          <a:ea typeface="Times New Roman"/>
                          <a:cs typeface="Times New Roman"/>
                        </a:rPr>
                        <a:t>Staj Başvuru Evrakları  Son Teslim Tarihi</a:t>
                      </a:r>
                      <a:endParaRPr lang="tr-TR" sz="2400" b="1" dirty="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835"/>
                        </a:spcAft>
                      </a:pPr>
                      <a:r>
                        <a:rPr lang="tr-TR" sz="2400" b="1" dirty="0">
                          <a:solidFill>
                            <a:srgbClr val="333333"/>
                          </a:solidFill>
                          <a:latin typeface="Times New Roman"/>
                          <a:ea typeface="Times New Roman"/>
                          <a:cs typeface="Times New Roman"/>
                        </a:rPr>
                        <a:t>Staj Başlangıç Tarihi</a:t>
                      </a:r>
                      <a:endParaRPr lang="tr-TR" sz="2400" b="1" dirty="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835"/>
                        </a:spcAft>
                      </a:pPr>
                      <a:r>
                        <a:rPr lang="tr-TR" sz="2400" b="1" dirty="0">
                          <a:solidFill>
                            <a:srgbClr val="333333"/>
                          </a:solidFill>
                          <a:latin typeface="Times New Roman"/>
                          <a:ea typeface="Times New Roman"/>
                          <a:cs typeface="Times New Roman"/>
                        </a:rPr>
                        <a:t>Staj Bitiş Tarihi</a:t>
                      </a:r>
                      <a:endParaRPr lang="tr-TR" sz="2400" b="1" dirty="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1507865">
                <a:tc>
                  <a:txBody>
                    <a:bodyPr/>
                    <a:lstStyle/>
                    <a:p>
                      <a:pPr algn="ctr">
                        <a:lnSpc>
                          <a:spcPct val="115000"/>
                        </a:lnSpc>
                        <a:spcAft>
                          <a:spcPts val="835"/>
                        </a:spcAft>
                      </a:pPr>
                      <a:r>
                        <a:rPr lang="tr-TR" sz="1800" dirty="0">
                          <a:solidFill>
                            <a:srgbClr val="FF0000"/>
                          </a:solidFill>
                          <a:latin typeface="Calibri"/>
                          <a:ea typeface="Calibri"/>
                          <a:cs typeface="Times New Roman"/>
                        </a:rPr>
                        <a:t>30 OCAK</a:t>
                      </a:r>
                      <a:r>
                        <a:rPr lang="tr-TR" sz="1800" baseline="0" dirty="0">
                          <a:solidFill>
                            <a:srgbClr val="FF0000"/>
                          </a:solidFill>
                          <a:latin typeface="Calibri"/>
                          <a:ea typeface="Calibri"/>
                          <a:cs typeface="Times New Roman"/>
                        </a:rPr>
                        <a:t> </a:t>
                      </a:r>
                      <a:r>
                        <a:rPr lang="tr-TR" sz="1800" dirty="0">
                          <a:solidFill>
                            <a:srgbClr val="FF0000"/>
                          </a:solidFill>
                          <a:latin typeface="Calibri"/>
                          <a:ea typeface="Calibri"/>
                          <a:cs typeface="Times New Roman"/>
                        </a:rPr>
                        <a:t>2026</a:t>
                      </a:r>
                      <a:r>
                        <a:rPr lang="tr-TR" sz="1800" baseline="0" dirty="0">
                          <a:solidFill>
                            <a:srgbClr val="FF0000"/>
                          </a:solidFill>
                          <a:latin typeface="Calibri"/>
                          <a:ea typeface="Calibri"/>
                          <a:cs typeface="Times New Roman"/>
                        </a:rPr>
                        <a:t> CUMA</a:t>
                      </a:r>
                      <a:endParaRPr lang="tr-TR" sz="1800" dirty="0">
                        <a:solidFill>
                          <a:srgbClr val="FF0000"/>
                        </a:solidFill>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indent="0" algn="ctr" defTabSz="914400" rtl="0" eaLnBrk="1" fontAlgn="auto" latinLnBrk="0" hangingPunct="1">
                        <a:lnSpc>
                          <a:spcPct val="115000"/>
                        </a:lnSpc>
                        <a:spcBef>
                          <a:spcPts val="0"/>
                        </a:spcBef>
                        <a:spcAft>
                          <a:spcPts val="835"/>
                        </a:spcAft>
                        <a:buClrTx/>
                        <a:buSzTx/>
                        <a:buFontTx/>
                        <a:buNone/>
                        <a:tabLst/>
                        <a:defRPr/>
                      </a:pPr>
                      <a:endParaRPr lang="tr-TR" sz="1800" dirty="0">
                        <a:solidFill>
                          <a:srgbClr val="FF0000"/>
                        </a:solidFill>
                        <a:latin typeface="Calibri"/>
                        <a:ea typeface="Calibri"/>
                        <a:cs typeface="Times New Roman"/>
                      </a:endParaRPr>
                    </a:p>
                    <a:p>
                      <a:pPr algn="ctr">
                        <a:lnSpc>
                          <a:spcPct val="115000"/>
                        </a:lnSpc>
                        <a:spcAft>
                          <a:spcPts val="835"/>
                        </a:spcAft>
                      </a:pPr>
                      <a:r>
                        <a:rPr lang="tr-TR" sz="1800" dirty="0">
                          <a:solidFill>
                            <a:srgbClr val="FF0000"/>
                          </a:solidFill>
                          <a:latin typeface="Calibri"/>
                          <a:ea typeface="Calibri"/>
                          <a:cs typeface="Times New Roman"/>
                        </a:rPr>
                        <a:t>16 ŞUBAT</a:t>
                      </a:r>
                      <a:r>
                        <a:rPr lang="tr-TR" sz="1800" baseline="0" dirty="0">
                          <a:solidFill>
                            <a:srgbClr val="FF0000"/>
                          </a:solidFill>
                          <a:latin typeface="Calibri"/>
                          <a:ea typeface="Calibri"/>
                          <a:cs typeface="Times New Roman"/>
                        </a:rPr>
                        <a:t> </a:t>
                      </a:r>
                      <a:r>
                        <a:rPr lang="tr-TR" sz="1800" dirty="0">
                          <a:solidFill>
                            <a:srgbClr val="FF0000"/>
                          </a:solidFill>
                          <a:latin typeface="Calibri"/>
                          <a:ea typeface="Calibri"/>
                          <a:cs typeface="Times New Roman"/>
                        </a:rPr>
                        <a:t>2026</a:t>
                      </a:r>
                      <a:r>
                        <a:rPr lang="tr-TR" sz="1800" baseline="0" dirty="0">
                          <a:solidFill>
                            <a:srgbClr val="FF0000"/>
                          </a:solidFill>
                          <a:latin typeface="Calibri"/>
                          <a:ea typeface="Calibri"/>
                          <a:cs typeface="Times New Roman"/>
                        </a:rPr>
                        <a:t>  </a:t>
                      </a:r>
                      <a:endParaRPr lang="tr-TR" sz="1800" dirty="0">
                        <a:solidFill>
                          <a:srgbClr val="FF0000"/>
                        </a:solidFill>
                        <a:latin typeface="Calibri"/>
                        <a:ea typeface="Calibri"/>
                        <a:cs typeface="Times New Roman"/>
                      </a:endParaRPr>
                    </a:p>
                    <a:p>
                      <a:pPr algn="ctr">
                        <a:lnSpc>
                          <a:spcPct val="115000"/>
                        </a:lnSpc>
                        <a:spcAft>
                          <a:spcPts val="835"/>
                        </a:spcAft>
                      </a:pPr>
                      <a:endParaRPr lang="tr-TR" sz="1800" dirty="0">
                        <a:solidFill>
                          <a:srgbClr val="FF0000"/>
                        </a:solidFill>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indent="0" algn="ctr" defTabSz="914400" rtl="0" eaLnBrk="1" fontAlgn="auto" latinLnBrk="0" hangingPunct="1">
                        <a:lnSpc>
                          <a:spcPct val="115000"/>
                        </a:lnSpc>
                        <a:spcBef>
                          <a:spcPts val="0"/>
                        </a:spcBef>
                        <a:spcAft>
                          <a:spcPts val="835"/>
                        </a:spcAft>
                        <a:buClrTx/>
                        <a:buSzTx/>
                        <a:buFontTx/>
                        <a:buNone/>
                        <a:tabLst/>
                        <a:defRPr/>
                      </a:pPr>
                      <a:endParaRPr lang="tr-TR" sz="1800" dirty="0">
                        <a:solidFill>
                          <a:srgbClr val="FF0000"/>
                        </a:solidFill>
                        <a:latin typeface="Calibri"/>
                        <a:ea typeface="Calibri"/>
                        <a:cs typeface="Times New Roman"/>
                      </a:endParaRPr>
                    </a:p>
                    <a:p>
                      <a:pPr marL="0" marR="0" indent="0" algn="ctr" defTabSz="914400" rtl="0" eaLnBrk="1" fontAlgn="auto" latinLnBrk="0" hangingPunct="1">
                        <a:lnSpc>
                          <a:spcPct val="115000"/>
                        </a:lnSpc>
                        <a:spcBef>
                          <a:spcPts val="0"/>
                        </a:spcBef>
                        <a:spcAft>
                          <a:spcPts val="835"/>
                        </a:spcAft>
                        <a:buClrTx/>
                        <a:buSzTx/>
                        <a:buFontTx/>
                        <a:buNone/>
                        <a:tabLst/>
                        <a:defRPr/>
                      </a:pPr>
                      <a:r>
                        <a:rPr lang="tr-TR" sz="1800" dirty="0">
                          <a:solidFill>
                            <a:srgbClr val="FF0000"/>
                          </a:solidFill>
                          <a:latin typeface="Calibri"/>
                          <a:ea typeface="Calibri"/>
                          <a:cs typeface="Times New Roman"/>
                        </a:rPr>
                        <a:t>12 HAZİRAN 2026</a:t>
                      </a:r>
                    </a:p>
                    <a:p>
                      <a:pPr algn="ctr">
                        <a:lnSpc>
                          <a:spcPct val="115000"/>
                        </a:lnSpc>
                        <a:spcAft>
                          <a:spcPts val="835"/>
                        </a:spcAft>
                      </a:pPr>
                      <a:endParaRPr lang="tr-TR" sz="1800" dirty="0">
                        <a:solidFill>
                          <a:srgbClr val="FF0000"/>
                        </a:solidFill>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bl>
          </a:graphicData>
        </a:graphic>
      </p:graphicFrame>
      <p:sp>
        <p:nvSpPr>
          <p:cNvPr id="16385" name="Rectangle 1"/>
          <p:cNvSpPr>
            <a:spLocks noChangeArrowheads="1"/>
          </p:cNvSpPr>
          <p:nvPr/>
        </p:nvSpPr>
        <p:spPr bwMode="auto">
          <a:xfrm>
            <a:off x="1547664" y="985644"/>
            <a:ext cx="6048672" cy="87716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00050" algn="just" defTabSz="914400" rtl="0" eaLnBrk="1" fontAlgn="base" latinLnBrk="0" hangingPunct="1">
              <a:lnSpc>
                <a:spcPct val="100000"/>
              </a:lnSpc>
              <a:spcBef>
                <a:spcPct val="0"/>
              </a:spcBef>
              <a:spcAft>
                <a:spcPct val="0"/>
              </a:spcAft>
              <a:buClrTx/>
              <a:buSzTx/>
              <a:buFontTx/>
              <a:buNone/>
              <a:tabLst/>
            </a:pPr>
            <a:r>
              <a:rPr kumimoji="0" lang="tr-TR" sz="1600" b="1" i="0" u="none" strike="noStrike" cap="none" normalizeH="0" baseline="0" dirty="0">
                <a:ln>
                  <a:noFill/>
                </a:ln>
                <a:solidFill>
                  <a:srgbClr val="333333"/>
                </a:solidFill>
                <a:effectLst/>
                <a:latin typeface="Calibri" pitchFamily="34" charset="0"/>
                <a:ea typeface="Times New Roman" pitchFamily="18" charset="0"/>
                <a:cs typeface="Times New Roman" pitchFamily="18" charset="0"/>
              </a:rPr>
              <a:t>                   </a:t>
            </a:r>
            <a:r>
              <a:rPr kumimoji="0" lang="tr-TR" sz="4000" b="1" i="0" u="none" strike="noStrike" cap="none" normalizeH="0" baseline="0" dirty="0">
                <a:ln>
                  <a:noFill/>
                </a:ln>
                <a:solidFill>
                  <a:srgbClr val="333333"/>
                </a:solidFill>
                <a:effectLst/>
                <a:latin typeface="Calibri" pitchFamily="34" charset="0"/>
                <a:ea typeface="Times New Roman" pitchFamily="18" charset="0"/>
                <a:cs typeface="Times New Roman" pitchFamily="18" charset="0"/>
              </a:rPr>
              <a:t>STAJ TAKVİMİ</a:t>
            </a:r>
            <a:endParaRPr lang="tr-TR" sz="4000" dirty="0">
              <a:latin typeface="Arial" pitchFamily="34" charset="0"/>
              <a:cs typeface="Arial" pitchFamily="34" charset="0"/>
            </a:endParaRPr>
          </a:p>
          <a:p>
            <a:pPr marL="0" marR="0" lvl="0" indent="400050" algn="just" defTabSz="914400" rtl="0" eaLnBrk="1" fontAlgn="base" latinLnBrk="0" hangingPunct="1">
              <a:lnSpc>
                <a:spcPct val="100000"/>
              </a:lnSpc>
              <a:spcBef>
                <a:spcPct val="0"/>
              </a:spcBef>
              <a:spcAft>
                <a:spcPct val="0"/>
              </a:spcAft>
              <a:buClrTx/>
              <a:buSzTx/>
              <a:buFontTx/>
              <a:buNone/>
              <a:tabLst/>
            </a:pPr>
            <a:r>
              <a:rPr kumimoji="0" lang="tr-TR" sz="1100" b="1" i="1" u="none" strike="noStrike" cap="none" normalizeH="0" baseline="0" dirty="0">
                <a:ln>
                  <a:noFill/>
                </a:ln>
                <a:solidFill>
                  <a:srgbClr val="333333"/>
                </a:solidFill>
                <a:effectLst/>
                <a:latin typeface="Arial" pitchFamily="34" charset="0"/>
                <a:ea typeface="Times New Roman" pitchFamily="18" charset="0"/>
                <a:cs typeface="Arial" pitchFamily="34" charset="0"/>
              </a:rPr>
              <a:t>.</a:t>
            </a:r>
            <a:endParaRPr kumimoji="0" lang="tr-TR" sz="18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Rectangle 1"/>
          <p:cNvSpPr>
            <a:spLocks noChangeArrowheads="1"/>
          </p:cNvSpPr>
          <p:nvPr/>
        </p:nvSpPr>
        <p:spPr bwMode="auto">
          <a:xfrm>
            <a:off x="323528" y="514723"/>
            <a:ext cx="8712968" cy="563231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269875" algn="just" defTabSz="914400" rtl="0" eaLnBrk="1" fontAlgn="base" latinLnBrk="0" hangingPunct="1">
              <a:lnSpc>
                <a:spcPct val="100000"/>
              </a:lnSpc>
              <a:spcBef>
                <a:spcPct val="0"/>
              </a:spcBef>
              <a:spcAft>
                <a:spcPct val="0"/>
              </a:spcAft>
              <a:buClrTx/>
              <a:buSzTx/>
              <a:buFontTx/>
              <a:buNone/>
              <a:tabLst/>
            </a:pPr>
            <a:r>
              <a:rPr kumimoji="0" lang="tr-TR" sz="2000" b="1" i="0" u="sng" strike="noStrike" cap="none" normalizeH="0" baseline="0" dirty="0">
                <a:ln>
                  <a:noFill/>
                </a:ln>
                <a:solidFill>
                  <a:srgbClr val="333333"/>
                </a:solidFill>
                <a:effectLst/>
                <a:latin typeface="Calibri" pitchFamily="34" charset="0"/>
                <a:ea typeface="Times New Roman" pitchFamily="18" charset="0"/>
                <a:cs typeface="Times New Roman" pitchFamily="18" charset="0"/>
              </a:rPr>
              <a:t>STAJDA UYGULANACAK USUL ve ESASLAR</a:t>
            </a:r>
            <a:endParaRPr kumimoji="0" lang="tr-TR" sz="2000" b="0" i="0" u="none" strike="noStrike" cap="none" normalizeH="0" baseline="0" dirty="0">
              <a:ln>
                <a:noFill/>
              </a:ln>
              <a:solidFill>
                <a:schemeClr val="tx1"/>
              </a:solidFill>
              <a:effectLst/>
              <a:latin typeface="Arial" pitchFamily="34" charset="0"/>
              <a:cs typeface="Arial" pitchFamily="34" charset="0"/>
            </a:endParaRPr>
          </a:p>
          <a:p>
            <a:pPr marL="0" marR="0" lvl="0" indent="269875" algn="just" defTabSz="914400" rtl="0" eaLnBrk="0" fontAlgn="base" latinLnBrk="0" hangingPunct="0">
              <a:lnSpc>
                <a:spcPct val="100000"/>
              </a:lnSpc>
              <a:spcBef>
                <a:spcPct val="0"/>
              </a:spcBef>
              <a:spcAft>
                <a:spcPct val="0"/>
              </a:spcAft>
              <a:buClrTx/>
              <a:buSzTx/>
              <a:buFontTx/>
              <a:buNone/>
              <a:tabLst/>
            </a:pPr>
            <a:r>
              <a:rPr kumimoji="0" lang="tr-TR" sz="2000" b="0" i="0" u="none" strike="noStrike" cap="none" normalizeH="0" baseline="0" dirty="0">
                <a:ln>
                  <a:noFill/>
                </a:ln>
                <a:solidFill>
                  <a:srgbClr val="333333"/>
                </a:solidFill>
                <a:effectLst/>
                <a:latin typeface="Calibri"/>
                <a:ea typeface="Times New Roman" pitchFamily="18" charset="0"/>
                <a:cs typeface="Arial" pitchFamily="34" charset="0"/>
              </a:rPr>
              <a:t> </a:t>
            </a:r>
            <a:endParaRPr kumimoji="0" lang="tr-TR" sz="2000" b="0" i="0" u="none" strike="noStrike" cap="none" normalizeH="0" baseline="0" dirty="0">
              <a:ln>
                <a:noFill/>
              </a:ln>
              <a:solidFill>
                <a:schemeClr val="tx1"/>
              </a:solidFill>
              <a:effectLst/>
              <a:latin typeface="Arial" pitchFamily="34" charset="0"/>
              <a:cs typeface="Arial" pitchFamily="34" charset="0"/>
            </a:endParaRPr>
          </a:p>
          <a:p>
            <a:pPr marL="0" marR="0" lvl="0" indent="269875" algn="just" defTabSz="914400" rtl="0" eaLnBrk="0" fontAlgn="base" latinLnBrk="0" hangingPunct="0">
              <a:lnSpc>
                <a:spcPct val="100000"/>
              </a:lnSpc>
              <a:spcBef>
                <a:spcPct val="0"/>
              </a:spcBef>
              <a:spcAft>
                <a:spcPct val="0"/>
              </a:spcAft>
              <a:buClrTx/>
              <a:buSzTx/>
              <a:buFontTx/>
              <a:buNone/>
              <a:tabLst/>
            </a:pPr>
            <a:r>
              <a:rPr kumimoji="0" lang="tr-TR" sz="2000" b="1" i="0" u="none" strike="noStrike" cap="none" normalizeH="0" baseline="0" dirty="0">
                <a:ln>
                  <a:noFill/>
                </a:ln>
                <a:solidFill>
                  <a:srgbClr val="333333"/>
                </a:solidFill>
                <a:effectLst/>
                <a:latin typeface="Calibri" pitchFamily="34" charset="0"/>
                <a:ea typeface="Times New Roman" pitchFamily="18" charset="0"/>
                <a:cs typeface="Times New Roman" pitchFamily="18" charset="0"/>
              </a:rPr>
              <a:t>BAŞVURU İŞLEMLERİ:</a:t>
            </a:r>
          </a:p>
          <a:p>
            <a:pPr marL="0" marR="0" lvl="0" indent="269875" algn="just" defTabSz="914400" rtl="0" eaLnBrk="0" fontAlgn="base" latinLnBrk="0" hangingPunct="0">
              <a:lnSpc>
                <a:spcPct val="100000"/>
              </a:lnSpc>
              <a:spcBef>
                <a:spcPct val="0"/>
              </a:spcBef>
              <a:spcAft>
                <a:spcPct val="0"/>
              </a:spcAft>
              <a:buClrTx/>
              <a:buSzTx/>
              <a:buFontTx/>
              <a:buNone/>
              <a:tabLst/>
            </a:pPr>
            <a:endParaRPr kumimoji="0" lang="tr-TR" sz="2000" b="0" i="0" u="none" strike="noStrike" cap="none" normalizeH="0" baseline="0" dirty="0">
              <a:ln>
                <a:noFill/>
              </a:ln>
              <a:solidFill>
                <a:schemeClr val="tx1"/>
              </a:solidFill>
              <a:effectLst/>
              <a:latin typeface="Arial" pitchFamily="34" charset="0"/>
              <a:cs typeface="Arial" pitchFamily="34" charset="0"/>
            </a:endParaRPr>
          </a:p>
          <a:p>
            <a:pPr marL="0" marR="0" lvl="0" indent="269875" algn="just" defTabSz="914400" rtl="0" eaLnBrk="0" fontAlgn="base" latinLnBrk="0" hangingPunct="0">
              <a:lnSpc>
                <a:spcPct val="100000"/>
              </a:lnSpc>
              <a:spcBef>
                <a:spcPct val="0"/>
              </a:spcBef>
              <a:spcAft>
                <a:spcPct val="0"/>
              </a:spcAft>
              <a:buClrTx/>
              <a:buSzTx/>
              <a:buFontTx/>
              <a:buNone/>
              <a:tabLst/>
            </a:pPr>
            <a:r>
              <a:rPr kumimoji="0" lang="tr-TR" sz="2000" b="0" i="0" u="none" strike="noStrike" cap="none" normalizeH="0" baseline="0" dirty="0">
                <a:ln>
                  <a:noFill/>
                </a:ln>
                <a:solidFill>
                  <a:srgbClr val="333333"/>
                </a:solidFill>
                <a:effectLst/>
                <a:latin typeface="Calibri" pitchFamily="34" charset="0"/>
                <a:ea typeface="Times New Roman" pitchFamily="18" charset="0"/>
                <a:cs typeface="Times New Roman" pitchFamily="18" charset="0"/>
              </a:rPr>
              <a:t>Öğrencilerimiz imzalı-onaylı Staj Başvuru Evraklarını Yüksekokulumuza şahsen veya kargo ile teslim edebileceklerdir. İşlemlerin hızlı bir şekilde tamamlanabilmesi için asıllarının gönderilmesi şartı ile elektronik ortamda da (okulumuzun mail adresine gönderilmesi mümkündür.) Yüksekokulumuza gelen Formlar; kontrol edilecek ve ilgili bölümün Staj Koordinatörü kabul ettiği başvuruları onaylayıp imzalayacaktır.</a:t>
            </a:r>
          </a:p>
          <a:p>
            <a:pPr marL="0" marR="0" lvl="0" indent="269875" algn="just" defTabSz="914400" rtl="0" eaLnBrk="0" fontAlgn="base" latinLnBrk="0" hangingPunct="0">
              <a:lnSpc>
                <a:spcPct val="100000"/>
              </a:lnSpc>
              <a:spcBef>
                <a:spcPct val="0"/>
              </a:spcBef>
              <a:spcAft>
                <a:spcPct val="0"/>
              </a:spcAft>
              <a:buClrTx/>
              <a:buSzTx/>
              <a:buFontTx/>
              <a:buNone/>
              <a:tabLst/>
            </a:pPr>
            <a:endParaRPr kumimoji="0" lang="tr-TR" sz="2000" b="0" i="0" u="none" strike="noStrike" cap="none" normalizeH="0" baseline="0" dirty="0">
              <a:ln>
                <a:noFill/>
              </a:ln>
              <a:solidFill>
                <a:schemeClr val="tx1"/>
              </a:solidFill>
              <a:effectLst/>
              <a:latin typeface="Arial" pitchFamily="34" charset="0"/>
              <a:cs typeface="Arial" pitchFamily="34" charset="0"/>
            </a:endParaRPr>
          </a:p>
          <a:p>
            <a:pPr marL="0" marR="0" lvl="0" indent="269875" algn="just" defTabSz="914400" rtl="0" eaLnBrk="0" fontAlgn="base" latinLnBrk="0" hangingPunct="0">
              <a:lnSpc>
                <a:spcPct val="100000"/>
              </a:lnSpc>
              <a:spcBef>
                <a:spcPct val="0"/>
              </a:spcBef>
              <a:spcAft>
                <a:spcPct val="0"/>
              </a:spcAft>
              <a:buClrTx/>
              <a:buSzTx/>
              <a:buFontTx/>
              <a:buNone/>
              <a:tabLst/>
            </a:pPr>
            <a:r>
              <a:rPr kumimoji="0" lang="tr-TR" sz="2000" b="0" i="0" u="none" strike="noStrike" cap="none" normalizeH="0" baseline="0" dirty="0">
                <a:ln>
                  <a:noFill/>
                </a:ln>
                <a:solidFill>
                  <a:srgbClr val="333333"/>
                </a:solidFill>
                <a:effectLst/>
                <a:latin typeface="Calibri" pitchFamily="34" charset="0"/>
                <a:ea typeface="Times New Roman" pitchFamily="18" charset="0"/>
                <a:cs typeface="Times New Roman" pitchFamily="18" charset="0"/>
              </a:rPr>
              <a:t>Staj başvurusu ve staj bitiminde teslim edilmesi gereken belgeler içerisinde eksik belge, eksik bilgi, ve eksik imza olması durumunda ilgili öğrencinin staj yapması uygun görülmez yada iptal edilir. </a:t>
            </a:r>
          </a:p>
          <a:p>
            <a:pPr marL="0" marR="0" lvl="0" indent="269875" algn="just" defTabSz="914400" rtl="0" eaLnBrk="0" fontAlgn="base" latinLnBrk="0" hangingPunct="0">
              <a:lnSpc>
                <a:spcPct val="100000"/>
              </a:lnSpc>
              <a:spcBef>
                <a:spcPct val="0"/>
              </a:spcBef>
              <a:spcAft>
                <a:spcPct val="0"/>
              </a:spcAft>
              <a:buClrTx/>
              <a:buSzTx/>
              <a:buFontTx/>
              <a:buNone/>
              <a:tabLst/>
            </a:pPr>
            <a:endParaRPr lang="tr-TR" sz="2000" dirty="0">
              <a:solidFill>
                <a:srgbClr val="333333"/>
              </a:solidFill>
              <a:latin typeface="Calibri" pitchFamily="34" charset="0"/>
              <a:ea typeface="Times New Roman" pitchFamily="18" charset="0"/>
              <a:cs typeface="Times New Roman" pitchFamily="18" charset="0"/>
            </a:endParaRPr>
          </a:p>
          <a:p>
            <a:pPr marL="0" marR="0" lvl="0" indent="269875" algn="just" defTabSz="914400" rtl="0" eaLnBrk="0" fontAlgn="base" latinLnBrk="0" hangingPunct="0">
              <a:lnSpc>
                <a:spcPct val="100000"/>
              </a:lnSpc>
              <a:spcBef>
                <a:spcPct val="0"/>
              </a:spcBef>
              <a:spcAft>
                <a:spcPct val="0"/>
              </a:spcAft>
              <a:buClrTx/>
              <a:buSzTx/>
              <a:buFontTx/>
              <a:buNone/>
              <a:tabLst/>
            </a:pPr>
            <a:r>
              <a:rPr kumimoji="0" lang="tr-TR" sz="2000" b="0" i="0" u="none" strike="noStrike" cap="none" normalizeH="0" baseline="0" dirty="0">
                <a:ln>
                  <a:noFill/>
                </a:ln>
                <a:solidFill>
                  <a:srgbClr val="333333"/>
                </a:solidFill>
                <a:effectLst/>
                <a:latin typeface="Calibri" pitchFamily="34" charset="0"/>
                <a:ea typeface="Times New Roman" pitchFamily="18" charset="0"/>
                <a:cs typeface="Times New Roman" pitchFamily="18" charset="0"/>
              </a:rPr>
              <a:t>Sorumluluk öğrenciye aittir.       </a:t>
            </a:r>
            <a:endParaRPr kumimoji="0" lang="tr-TR" sz="2000" b="0" i="0" u="none" strike="noStrike" cap="none" normalizeH="0" baseline="0" dirty="0">
              <a:ln>
                <a:noFill/>
              </a:ln>
              <a:solidFill>
                <a:schemeClr val="tx1"/>
              </a:solidFill>
              <a:effectLst/>
              <a:latin typeface="Arial" pitchFamily="34" charset="0"/>
              <a:cs typeface="Arial" pitchFamily="34" charset="0"/>
            </a:endParaRPr>
          </a:p>
          <a:p>
            <a:pPr marL="0" marR="0" lvl="0" indent="269875" algn="just" defTabSz="914400" rtl="0" eaLnBrk="0" fontAlgn="base" latinLnBrk="0" hangingPunct="0">
              <a:lnSpc>
                <a:spcPct val="100000"/>
              </a:lnSpc>
              <a:spcBef>
                <a:spcPct val="0"/>
              </a:spcBef>
              <a:spcAft>
                <a:spcPct val="0"/>
              </a:spcAft>
              <a:buClrTx/>
              <a:buSzTx/>
              <a:buFontTx/>
              <a:buNone/>
              <a:tabLst/>
            </a:pPr>
            <a:endParaRPr kumimoji="0" lang="tr-TR" sz="2000" b="0" i="0" u="none" strike="noStrike" cap="none" normalizeH="0" baseline="0" dirty="0">
              <a:ln>
                <a:noFill/>
              </a:ln>
              <a:solidFill>
                <a:srgbClr val="333333"/>
              </a:solidFill>
              <a:effectLst/>
              <a:latin typeface="Calibri" pitchFamily="34" charset="0"/>
              <a:ea typeface="Times New Roman" pitchFamily="18" charset="0"/>
              <a:cs typeface="Times New Roman" pitchFamily="18" charset="0"/>
            </a:endParaRPr>
          </a:p>
          <a:p>
            <a:pPr marL="0" marR="0" lvl="0" indent="269875" algn="just" defTabSz="914400" rtl="0" eaLnBrk="0" fontAlgn="base" latinLnBrk="0" hangingPunct="0">
              <a:lnSpc>
                <a:spcPct val="100000"/>
              </a:lnSpc>
              <a:spcBef>
                <a:spcPct val="0"/>
              </a:spcBef>
              <a:spcAft>
                <a:spcPct val="0"/>
              </a:spcAft>
              <a:buClrTx/>
              <a:buSzTx/>
              <a:buFontTx/>
              <a:buNone/>
              <a:tabLst/>
            </a:pPr>
            <a:r>
              <a:rPr kumimoji="0" lang="tr-TR" sz="2000" b="0" i="0" u="none" strike="noStrike" cap="none" normalizeH="0" baseline="0" dirty="0">
                <a:ln>
                  <a:noFill/>
                </a:ln>
                <a:solidFill>
                  <a:srgbClr val="FF0000"/>
                </a:solidFill>
                <a:effectLst/>
                <a:latin typeface="Calibri" pitchFamily="34" charset="0"/>
                <a:ea typeface="Times New Roman" pitchFamily="18" charset="0"/>
                <a:cs typeface="Times New Roman" pitchFamily="18" charset="0"/>
              </a:rPr>
              <a:t>Bu nedenle belgelerinizi belirtilen tarihe kadar eksiksiz bir şekilde teslim ediniz.</a:t>
            </a:r>
            <a:endParaRPr kumimoji="0" lang="tr-TR" sz="2000" b="0" i="0" u="none" strike="noStrike" cap="none" normalizeH="0" baseline="0" dirty="0">
              <a:ln>
                <a:noFill/>
              </a:ln>
              <a:solidFill>
                <a:srgbClr val="FF0000"/>
              </a:solidFill>
              <a:effectLst/>
              <a:latin typeface="Arial" pitchFamily="34" charset="0"/>
              <a:cs typeface="Arial" pitchFamily="34"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5" name="Rectangle 1"/>
          <p:cNvSpPr>
            <a:spLocks noChangeArrowheads="1"/>
          </p:cNvSpPr>
          <p:nvPr/>
        </p:nvSpPr>
        <p:spPr bwMode="auto">
          <a:xfrm>
            <a:off x="539552" y="966069"/>
            <a:ext cx="8136904" cy="470898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tr-TR" sz="3000" b="0" i="0" u="none" strike="noStrike" cap="none" normalizeH="0" baseline="0" dirty="0">
                <a:ln>
                  <a:noFill/>
                </a:ln>
                <a:solidFill>
                  <a:srgbClr val="333333"/>
                </a:solidFill>
                <a:effectLst/>
                <a:latin typeface="Calibri" pitchFamily="34" charset="0"/>
                <a:ea typeface="Times New Roman" pitchFamily="18" charset="0"/>
                <a:cs typeface="Times New Roman" pitchFamily="18" charset="0"/>
              </a:rPr>
              <a:t>2025-2026 Eğitim-Öğretim Yılı Bahar döneminde uygulamalı 3+1 eğitim modeli kapsamında "İşyeri Eğitim" ve "İşyeri Uygulaması" dersine kayıt olan öğrencilerimiz; </a:t>
            </a:r>
          </a:p>
          <a:p>
            <a:pPr marL="0" marR="0" lvl="0" indent="0" algn="just" defTabSz="914400" rtl="0" eaLnBrk="1" fontAlgn="base" latinLnBrk="0" hangingPunct="1">
              <a:lnSpc>
                <a:spcPct val="100000"/>
              </a:lnSpc>
              <a:spcBef>
                <a:spcPct val="0"/>
              </a:spcBef>
              <a:spcAft>
                <a:spcPct val="0"/>
              </a:spcAft>
              <a:buClrTx/>
              <a:buSzTx/>
              <a:buFontTx/>
              <a:buNone/>
              <a:tabLst/>
            </a:pPr>
            <a:endParaRPr kumimoji="0" lang="tr-TR" sz="3000" b="0" i="0" u="none" strike="noStrike" cap="none" normalizeH="0" baseline="0" dirty="0">
              <a:ln>
                <a:noFill/>
              </a:ln>
              <a:solidFill>
                <a:schemeClr val="tx1"/>
              </a:solidFill>
              <a:effectLst/>
              <a:latin typeface="Arial" pitchFamily="34" charset="0"/>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tr-TR" sz="3000" b="1" i="0" u="none" strike="noStrike" cap="none" normalizeH="0" baseline="0" dirty="0">
                <a:ln>
                  <a:noFill/>
                </a:ln>
                <a:solidFill>
                  <a:srgbClr val="333333"/>
                </a:solidFill>
                <a:effectLst/>
                <a:latin typeface="Calibri" pitchFamily="34" charset="0"/>
                <a:ea typeface="Times New Roman" pitchFamily="18" charset="0"/>
                <a:cs typeface="Times New Roman" pitchFamily="18" charset="0"/>
              </a:rPr>
              <a:t>UYGULAMA YAPACAKLARI İŞLETMELERE MÜRACAAT EDEBİLMELERİ İÇİN AŞAĞIDAKİ BELGELERİ ÇIKARTIP İŞLETMEYE ONAYLATACAKTIR. </a:t>
            </a:r>
          </a:p>
          <a:p>
            <a:pPr marL="0" marR="0" lvl="0" indent="0" algn="ctr" defTabSz="914400" rtl="0" eaLnBrk="0" fontAlgn="base" latinLnBrk="0" hangingPunct="0">
              <a:lnSpc>
                <a:spcPct val="100000"/>
              </a:lnSpc>
              <a:spcBef>
                <a:spcPct val="0"/>
              </a:spcBef>
              <a:spcAft>
                <a:spcPct val="0"/>
              </a:spcAft>
              <a:buClrTx/>
              <a:buSzTx/>
              <a:buFontTx/>
              <a:buNone/>
              <a:tabLst/>
            </a:pPr>
            <a:endParaRPr kumimoji="0" lang="tr-TR" sz="30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Dikdörtgen"/>
          <p:cNvSpPr/>
          <p:nvPr/>
        </p:nvSpPr>
        <p:spPr>
          <a:xfrm>
            <a:off x="539552" y="188640"/>
            <a:ext cx="8208912" cy="6247864"/>
          </a:xfrm>
          <a:prstGeom prst="rect">
            <a:avLst/>
          </a:prstGeom>
        </p:spPr>
        <p:txBody>
          <a:bodyPr wrap="square">
            <a:spAutoFit/>
          </a:bodyPr>
          <a:lstStyle/>
          <a:p>
            <a:pPr lvl="0" algn="just" fontAlgn="base">
              <a:spcBef>
                <a:spcPct val="0"/>
              </a:spcBef>
              <a:spcAft>
                <a:spcPct val="0"/>
              </a:spcAft>
            </a:pPr>
            <a:r>
              <a:rPr lang="tr-TR" sz="2800" b="1" dirty="0">
                <a:solidFill>
                  <a:srgbClr val="FF0000"/>
                </a:solidFill>
                <a:latin typeface="Calibri" pitchFamily="34" charset="0"/>
                <a:ea typeface="Times New Roman" pitchFamily="18" charset="0"/>
                <a:cs typeface="Times New Roman" pitchFamily="18" charset="0"/>
              </a:rPr>
              <a:t>ÜCRET ÖDENECEK İSE</a:t>
            </a:r>
            <a:r>
              <a:rPr lang="tr-TR" sz="2800" b="1" dirty="0">
                <a:solidFill>
                  <a:srgbClr val="333333"/>
                </a:solidFill>
                <a:latin typeface="Calibri" pitchFamily="34" charset="0"/>
                <a:ea typeface="Times New Roman" pitchFamily="18" charset="0"/>
                <a:cs typeface="Times New Roman" pitchFamily="18" charset="0"/>
              </a:rPr>
              <a:t>;</a:t>
            </a:r>
            <a:r>
              <a:rPr lang="tr-TR" sz="2800" dirty="0">
                <a:solidFill>
                  <a:srgbClr val="333333"/>
                </a:solidFill>
                <a:latin typeface="Calibri" pitchFamily="34" charset="0"/>
                <a:ea typeface="Times New Roman" pitchFamily="18" charset="0"/>
                <a:cs typeface="Times New Roman" pitchFamily="18" charset="0"/>
              </a:rPr>
              <a:t>  ve işyeri devlet desteği kapsamından faydalanmak istiyorsa; aşağıda belirtilen 1, 2, 3, ve 4 numaralı belgeleri eksiksiz doldurup imzalattıktan sonra teslim edeceklerdir.</a:t>
            </a:r>
          </a:p>
          <a:p>
            <a:pPr lvl="0" algn="just" fontAlgn="base">
              <a:spcBef>
                <a:spcPct val="0"/>
              </a:spcBef>
              <a:spcAft>
                <a:spcPct val="0"/>
              </a:spcAft>
            </a:pPr>
            <a:endParaRPr lang="tr-TR" sz="2800" dirty="0">
              <a:solidFill>
                <a:srgbClr val="333333"/>
              </a:solidFill>
              <a:latin typeface="Calibri" pitchFamily="34" charset="0"/>
              <a:cs typeface="Times New Roman" pitchFamily="18" charset="0"/>
            </a:endParaRPr>
          </a:p>
          <a:p>
            <a:pPr lvl="0" algn="just" eaLnBrk="0" fontAlgn="base" hangingPunct="0">
              <a:spcBef>
                <a:spcPct val="0"/>
              </a:spcBef>
              <a:spcAft>
                <a:spcPct val="0"/>
              </a:spcAft>
            </a:pPr>
            <a:r>
              <a:rPr lang="tr-TR" sz="2800" dirty="0">
                <a:solidFill>
                  <a:schemeClr val="tx2">
                    <a:lumMod val="60000"/>
                    <a:lumOff val="40000"/>
                  </a:schemeClr>
                </a:solidFill>
                <a:latin typeface="Calibri" pitchFamily="34" charset="0"/>
                <a:ea typeface="Times New Roman" pitchFamily="18" charset="0"/>
                <a:cs typeface="Times New Roman" pitchFamily="18" charset="0"/>
              </a:rPr>
              <a:t>1- </a:t>
            </a:r>
            <a:r>
              <a:rPr lang="tr-TR" sz="2800" b="1" dirty="0">
                <a:solidFill>
                  <a:schemeClr val="tx2">
                    <a:lumMod val="60000"/>
                    <a:lumOff val="40000"/>
                  </a:schemeClr>
                </a:solidFill>
                <a:latin typeface="Calibri" pitchFamily="34" charset="0"/>
                <a:ea typeface="Times New Roman" pitchFamily="18" charset="0"/>
                <a:cs typeface="Times New Roman" pitchFamily="18" charset="0"/>
              </a:rPr>
              <a:t>İşletmede Mesleki Eğitim/Staj/Uygulama Dersi Başvuru Formu (3 adet Islak imzalı)</a:t>
            </a:r>
            <a:endParaRPr lang="tr-TR" sz="2800" dirty="0">
              <a:solidFill>
                <a:schemeClr val="tx2">
                  <a:lumMod val="60000"/>
                  <a:lumOff val="40000"/>
                </a:schemeClr>
              </a:solidFill>
              <a:latin typeface="Arial" pitchFamily="34" charset="0"/>
              <a:cs typeface="Arial" pitchFamily="34" charset="0"/>
            </a:endParaRPr>
          </a:p>
          <a:p>
            <a:pPr lvl="0" algn="just" eaLnBrk="0" fontAlgn="base" hangingPunct="0">
              <a:spcBef>
                <a:spcPct val="0"/>
              </a:spcBef>
              <a:spcAft>
                <a:spcPct val="0"/>
              </a:spcAft>
            </a:pPr>
            <a:r>
              <a:rPr lang="tr-TR" sz="2800" dirty="0">
                <a:solidFill>
                  <a:schemeClr val="tx2">
                    <a:lumMod val="60000"/>
                    <a:lumOff val="40000"/>
                  </a:schemeClr>
                </a:solidFill>
                <a:latin typeface="Calibri" pitchFamily="34" charset="0"/>
                <a:ea typeface="Times New Roman" pitchFamily="18" charset="0"/>
                <a:cs typeface="Times New Roman" pitchFamily="18" charset="0"/>
              </a:rPr>
              <a:t>2-</a:t>
            </a:r>
            <a:r>
              <a:rPr lang="tr-TR" sz="2800" b="1" dirty="0">
                <a:solidFill>
                  <a:schemeClr val="tx2">
                    <a:lumMod val="60000"/>
                    <a:lumOff val="40000"/>
                  </a:schemeClr>
                </a:solidFill>
                <a:latin typeface="Calibri" pitchFamily="34" charset="0"/>
                <a:ea typeface="Times New Roman" pitchFamily="18" charset="0"/>
                <a:cs typeface="Times New Roman" pitchFamily="18" charset="0"/>
              </a:rPr>
              <a:t>e-devletten alınacak </a:t>
            </a:r>
            <a:r>
              <a:rPr lang="tr-TR" sz="2800" b="1" dirty="0" err="1">
                <a:solidFill>
                  <a:schemeClr val="tx2">
                    <a:lumMod val="60000"/>
                    <a:lumOff val="40000"/>
                  </a:schemeClr>
                </a:solidFill>
                <a:latin typeface="Calibri" pitchFamily="34" charset="0"/>
                <a:ea typeface="Times New Roman" pitchFamily="18" charset="0"/>
                <a:cs typeface="Times New Roman" pitchFamily="18" charset="0"/>
              </a:rPr>
              <a:t>müstehaklık</a:t>
            </a:r>
            <a:r>
              <a:rPr lang="tr-TR" sz="2800" b="1" dirty="0">
                <a:solidFill>
                  <a:schemeClr val="tx2">
                    <a:lumMod val="60000"/>
                    <a:lumOff val="40000"/>
                  </a:schemeClr>
                </a:solidFill>
                <a:latin typeface="Calibri" pitchFamily="34" charset="0"/>
                <a:ea typeface="Times New Roman" pitchFamily="18" charset="0"/>
                <a:cs typeface="Times New Roman" pitchFamily="18" charset="0"/>
              </a:rPr>
              <a:t> belgesi  (Sadece öğrenci işlerine teslim edilecek)</a:t>
            </a:r>
          </a:p>
          <a:p>
            <a:pPr lvl="0" algn="just" eaLnBrk="0" fontAlgn="base" hangingPunct="0">
              <a:spcBef>
                <a:spcPct val="0"/>
              </a:spcBef>
              <a:spcAft>
                <a:spcPct val="0"/>
              </a:spcAft>
            </a:pPr>
            <a:r>
              <a:rPr lang="tr-TR" sz="2800" b="1" dirty="0">
                <a:solidFill>
                  <a:srgbClr val="00B0F0"/>
                </a:solidFill>
                <a:latin typeface="Calibri" pitchFamily="34" charset="0"/>
                <a:ea typeface="Times New Roman" pitchFamily="18" charset="0"/>
                <a:cs typeface="Times New Roman" pitchFamily="18" charset="0"/>
              </a:rPr>
              <a:t>3-Uygulamalı Eğitim Esasları ve tarafların Yükümlülüklerine İlişkin sözleşme </a:t>
            </a:r>
            <a:r>
              <a:rPr lang="tr-TR" sz="2800" b="1" dirty="0">
                <a:solidFill>
                  <a:schemeClr val="tx2">
                    <a:lumMod val="60000"/>
                    <a:lumOff val="40000"/>
                  </a:schemeClr>
                </a:solidFill>
                <a:latin typeface="Calibri" pitchFamily="34" charset="0"/>
                <a:ea typeface="Times New Roman" pitchFamily="18" charset="0"/>
                <a:cs typeface="Times New Roman" pitchFamily="18" charset="0"/>
              </a:rPr>
              <a:t>(3 adet Islak imzalı)</a:t>
            </a:r>
            <a:endParaRPr lang="tr-TR" sz="2800" dirty="0">
              <a:solidFill>
                <a:srgbClr val="00B0F0"/>
              </a:solidFill>
              <a:latin typeface="Calibri" pitchFamily="34" charset="0"/>
              <a:ea typeface="Times New Roman" pitchFamily="18" charset="0"/>
              <a:cs typeface="Times New Roman" pitchFamily="18" charset="0"/>
            </a:endParaRPr>
          </a:p>
          <a:p>
            <a:pPr lvl="0" algn="just" eaLnBrk="0" fontAlgn="base" hangingPunct="0">
              <a:spcBef>
                <a:spcPct val="0"/>
              </a:spcBef>
              <a:spcAft>
                <a:spcPct val="0"/>
              </a:spcAft>
            </a:pPr>
            <a:r>
              <a:rPr lang="tr-TR" sz="2800" dirty="0">
                <a:solidFill>
                  <a:srgbClr val="00B0F0"/>
                </a:solidFill>
                <a:latin typeface="Calibri" pitchFamily="34" charset="0"/>
                <a:ea typeface="Times New Roman" pitchFamily="18" charset="0"/>
                <a:cs typeface="Times New Roman" pitchFamily="18" charset="0"/>
              </a:rPr>
              <a:t>4-</a:t>
            </a:r>
            <a:r>
              <a:rPr lang="tr-TR" sz="2800" b="1" dirty="0">
                <a:solidFill>
                  <a:srgbClr val="00B0F0"/>
                </a:solidFill>
                <a:latin typeface="Calibri" pitchFamily="34" charset="0"/>
                <a:ea typeface="Times New Roman" pitchFamily="18" charset="0"/>
                <a:cs typeface="Times New Roman" pitchFamily="18" charset="0"/>
              </a:rPr>
              <a:t>İşletmede Mesleki Eğitim/Staj Ücret Teşviki Başvuru formu </a:t>
            </a:r>
            <a:endParaRPr lang="tr-TR" sz="2800" dirty="0">
              <a:latin typeface="Arial" pitchFamily="34" charset="0"/>
              <a:cs typeface="Arial" pitchFamily="34" charset="0"/>
            </a:endParaRPr>
          </a:p>
          <a:p>
            <a:pPr lvl="0" algn="just" eaLnBrk="0" fontAlgn="base" hangingPunct="0">
              <a:spcBef>
                <a:spcPct val="0"/>
              </a:spcBef>
              <a:spcAft>
                <a:spcPct val="0"/>
              </a:spcAft>
            </a:pPr>
            <a:endParaRPr lang="tr-TR" dirty="0">
              <a:solidFill>
                <a:schemeClr val="tx2">
                  <a:lumMod val="60000"/>
                  <a:lumOff val="40000"/>
                </a:schemeClr>
              </a:solidFill>
              <a:latin typeface="Arial" pitchFamily="34" charset="0"/>
              <a:cs typeface="Arial" pitchFamily="34" charset="0"/>
            </a:endParaRPr>
          </a:p>
          <a:p>
            <a:pPr lvl="0" algn="just" fontAlgn="base">
              <a:spcBef>
                <a:spcPct val="0"/>
              </a:spcBef>
              <a:spcAft>
                <a:spcPct val="0"/>
              </a:spcAft>
            </a:pPr>
            <a:endParaRPr lang="tr-TR" dirty="0">
              <a:latin typeface="Arial" pitchFamily="34" charset="0"/>
              <a:cs typeface="Arial" pitchFamily="34"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Rectangle 1"/>
          <p:cNvSpPr>
            <a:spLocks noChangeArrowheads="1"/>
          </p:cNvSpPr>
          <p:nvPr/>
        </p:nvSpPr>
        <p:spPr bwMode="auto">
          <a:xfrm>
            <a:off x="539552" y="399728"/>
            <a:ext cx="8064896" cy="612475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tr-TR" sz="2800" b="1" i="0" u="none" strike="noStrike" cap="none" normalizeH="0" baseline="0" dirty="0">
                <a:ln>
                  <a:noFill/>
                </a:ln>
                <a:solidFill>
                  <a:srgbClr val="FF0000"/>
                </a:solidFill>
                <a:effectLst/>
                <a:latin typeface="Calibri" pitchFamily="34" charset="0"/>
                <a:ea typeface="Times New Roman" pitchFamily="18" charset="0"/>
                <a:cs typeface="Times New Roman" pitchFamily="18" charset="0"/>
              </a:rPr>
              <a:t>ÜCRET ÖDENMEYECEK İSE ;</a:t>
            </a:r>
            <a:endParaRPr kumimoji="0" lang="tr-TR" sz="2800" b="0" i="0" u="none" strike="noStrike" cap="none" normalizeH="0" baseline="0" dirty="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tr-TR" sz="2800" b="1" i="0" u="none" strike="noStrike" cap="none" normalizeH="0" baseline="0" dirty="0">
                <a:ln>
                  <a:noFill/>
                </a:ln>
                <a:solidFill>
                  <a:srgbClr val="0070C0"/>
                </a:solidFill>
                <a:effectLst/>
                <a:latin typeface="Calibri" pitchFamily="34" charset="0"/>
                <a:ea typeface="Times New Roman" pitchFamily="18" charset="0"/>
                <a:cs typeface="Times New Roman" pitchFamily="18" charset="0"/>
              </a:rPr>
              <a:t>Yukarıda belirtilen belgelere  ilave olarak ; </a:t>
            </a:r>
          </a:p>
          <a:p>
            <a:pPr marL="0" marR="0" lvl="0" indent="0" algn="just" defTabSz="914400" rtl="0" eaLnBrk="0" fontAlgn="base" latinLnBrk="0" hangingPunct="0">
              <a:lnSpc>
                <a:spcPct val="100000"/>
              </a:lnSpc>
              <a:spcBef>
                <a:spcPct val="0"/>
              </a:spcBef>
              <a:spcAft>
                <a:spcPct val="0"/>
              </a:spcAft>
              <a:buClrTx/>
              <a:buSzTx/>
              <a:buFontTx/>
              <a:buNone/>
              <a:tabLst/>
            </a:pPr>
            <a:r>
              <a:rPr kumimoji="0" lang="tr-TR" sz="2800" b="1" i="0" u="none" strike="noStrike" cap="none" normalizeH="0" baseline="0" dirty="0">
                <a:ln>
                  <a:noFill/>
                </a:ln>
                <a:solidFill>
                  <a:srgbClr val="0070C0"/>
                </a:solidFill>
                <a:effectLst/>
                <a:latin typeface="Calibri" pitchFamily="34" charset="0"/>
                <a:ea typeface="Times New Roman" pitchFamily="18" charset="0"/>
                <a:cs typeface="Times New Roman" pitchFamily="18" charset="0"/>
              </a:rPr>
              <a:t>5-İşletme Ücret Feragat Formu</a:t>
            </a:r>
            <a:endParaRPr kumimoji="0" lang="tr-TR" sz="2800" b="0" i="0" u="none" strike="noStrike" cap="none" normalizeH="0" baseline="0" dirty="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tr-TR" sz="2800" b="0" i="0" u="none" strike="noStrike" cap="none" normalizeH="0" baseline="0" dirty="0">
                <a:ln>
                  <a:noFill/>
                </a:ln>
                <a:solidFill>
                  <a:srgbClr val="333333"/>
                </a:solidFill>
                <a:effectLst/>
                <a:latin typeface="Calibri" pitchFamily="34" charset="0"/>
                <a:ea typeface="Times New Roman" pitchFamily="18" charset="0"/>
                <a:cs typeface="Times New Roman" pitchFamily="18" charset="0"/>
              </a:rPr>
              <a:t>Bu belge 2 suret hazırlanacaktır. İşletme tarafından öğrenciye ücret ödenmeyecek ise;  öğrenci tarafından işletmeden herhangi bir ücret talep etmeyeceğine dair feragat formunu doldurup 1 nüshasın işletmeye teslim edilmesi,</a:t>
            </a:r>
            <a:r>
              <a:rPr kumimoji="0" lang="tr-TR" sz="2800" b="0" i="0" u="none" strike="noStrike" cap="none" normalizeH="0" dirty="0">
                <a:ln>
                  <a:noFill/>
                </a:ln>
                <a:solidFill>
                  <a:srgbClr val="333333"/>
                </a:solidFill>
                <a:effectLst/>
                <a:latin typeface="Calibri" pitchFamily="34" charset="0"/>
                <a:ea typeface="Times New Roman" pitchFamily="18" charset="0"/>
                <a:cs typeface="Times New Roman" pitchFamily="18" charset="0"/>
              </a:rPr>
              <a:t> d</a:t>
            </a:r>
            <a:r>
              <a:rPr kumimoji="0" lang="tr-TR" sz="2800" b="0" i="0" u="none" strike="noStrike" cap="none" normalizeH="0" baseline="0" dirty="0">
                <a:ln>
                  <a:noFill/>
                </a:ln>
                <a:solidFill>
                  <a:srgbClr val="333333"/>
                </a:solidFill>
                <a:effectLst/>
                <a:latin typeface="Calibri" pitchFamily="34" charset="0"/>
                <a:ea typeface="Times New Roman" pitchFamily="18" charset="0"/>
                <a:cs typeface="Times New Roman" pitchFamily="18" charset="0"/>
              </a:rPr>
              <a:t>iğer bir nüshasının da 6 numaralı belge ile birlikte Yüksekokulumuza teslim edilmesi gerekmektedir.</a:t>
            </a:r>
            <a:endParaRPr kumimoji="0" lang="tr-TR" sz="2800" b="0" i="0" u="none" strike="noStrike" cap="none" normalizeH="0" baseline="0" dirty="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tr-TR" sz="2800" b="1" i="0" u="none" strike="noStrike" cap="none" normalizeH="0" baseline="0" dirty="0">
                <a:ln>
                  <a:noFill/>
                </a:ln>
                <a:solidFill>
                  <a:srgbClr val="0070C0"/>
                </a:solidFill>
                <a:effectLst/>
                <a:latin typeface="Calibri" pitchFamily="34" charset="0"/>
                <a:ea typeface="Times New Roman" pitchFamily="18" charset="0"/>
                <a:cs typeface="Times New Roman" pitchFamily="18" charset="0"/>
              </a:rPr>
              <a:t>6-Öğrenci Ücret Feragat Formu</a:t>
            </a:r>
            <a:endParaRPr kumimoji="0" lang="tr-TR" sz="2800" b="0" i="0" u="none" strike="noStrike" cap="none" normalizeH="0" baseline="0" dirty="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tr-TR" sz="2800" b="0" i="0" u="none" strike="noStrike" cap="none" normalizeH="0" baseline="0" dirty="0">
                <a:ln>
                  <a:noFill/>
                </a:ln>
                <a:solidFill>
                  <a:srgbClr val="333333"/>
                </a:solidFill>
                <a:effectLst/>
                <a:latin typeface="Calibri" pitchFamily="34" charset="0"/>
                <a:ea typeface="Times New Roman" pitchFamily="18" charset="0"/>
                <a:cs typeface="Times New Roman" pitchFamily="18" charset="0"/>
              </a:rPr>
              <a:t>Bu belgeyi öğrenci ilgili yerleri eksiksiz doldurup imzaladıktan sonra; 5 numaralı belge ile birlikte Yüksekokulumuza teslim etmesi gerekmektedir.</a:t>
            </a:r>
            <a:endParaRPr kumimoji="0" lang="tr-TR" sz="28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Rectangle 1"/>
          <p:cNvSpPr>
            <a:spLocks noChangeArrowheads="1"/>
          </p:cNvSpPr>
          <p:nvPr/>
        </p:nvSpPr>
        <p:spPr bwMode="auto">
          <a:xfrm>
            <a:off x="611560" y="560306"/>
            <a:ext cx="7992888" cy="526297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tr-TR" sz="2800" b="1" i="0" u="none" strike="noStrike" cap="none" normalizeH="0" baseline="0" dirty="0">
                <a:ln>
                  <a:noFill/>
                </a:ln>
                <a:solidFill>
                  <a:srgbClr val="FF0000"/>
                </a:solidFill>
                <a:effectLst/>
                <a:latin typeface="Calibri" pitchFamily="34" charset="0"/>
                <a:ea typeface="Times New Roman" pitchFamily="18" charset="0"/>
                <a:cs typeface="Times New Roman" pitchFamily="18" charset="0"/>
              </a:rPr>
              <a:t>30 Ocak 2026 Cuma </a:t>
            </a:r>
            <a:r>
              <a:rPr kumimoji="0" lang="tr-TR" sz="2800" b="0" i="0" u="none" strike="noStrike" cap="none" normalizeH="0" baseline="0" dirty="0">
                <a:ln>
                  <a:noFill/>
                </a:ln>
                <a:solidFill>
                  <a:srgbClr val="333333"/>
                </a:solidFill>
                <a:effectLst/>
                <a:latin typeface="Calibri" pitchFamily="34" charset="0"/>
                <a:ea typeface="Times New Roman" pitchFamily="18" charset="0"/>
                <a:cs typeface="Times New Roman" pitchFamily="18" charset="0"/>
              </a:rPr>
              <a:t>günü mesai saati</a:t>
            </a:r>
            <a:r>
              <a:rPr kumimoji="0" lang="tr-TR" sz="2800" b="0" i="0" u="none" strike="noStrike" cap="none" normalizeH="0" dirty="0">
                <a:ln>
                  <a:noFill/>
                </a:ln>
                <a:solidFill>
                  <a:srgbClr val="333333"/>
                </a:solidFill>
                <a:effectLst/>
                <a:latin typeface="Calibri" pitchFamily="34" charset="0"/>
                <a:ea typeface="Times New Roman" pitchFamily="18" charset="0"/>
                <a:cs typeface="Times New Roman" pitchFamily="18" charset="0"/>
              </a:rPr>
              <a:t> </a:t>
            </a:r>
            <a:r>
              <a:rPr kumimoji="0" lang="tr-TR" sz="2800" b="0" i="0" u="none" strike="noStrike" cap="none" normalizeH="0" baseline="0" dirty="0">
                <a:ln>
                  <a:noFill/>
                </a:ln>
                <a:solidFill>
                  <a:srgbClr val="333333"/>
                </a:solidFill>
                <a:effectLst/>
                <a:latin typeface="Calibri" pitchFamily="34" charset="0"/>
                <a:ea typeface="Times New Roman" pitchFamily="18" charset="0"/>
                <a:cs typeface="Times New Roman" pitchFamily="18" charset="0"/>
              </a:rPr>
              <a:t>bitimine kadar Yüksekokulumuza elden ya da posta/kargo yoluyla ulaştırılması gerekmektedir. </a:t>
            </a:r>
          </a:p>
          <a:p>
            <a:pPr marL="0" marR="0" lvl="0" indent="0" algn="just" defTabSz="914400" rtl="0" eaLnBrk="1" fontAlgn="base" latinLnBrk="0" hangingPunct="1">
              <a:lnSpc>
                <a:spcPct val="100000"/>
              </a:lnSpc>
              <a:spcBef>
                <a:spcPct val="0"/>
              </a:spcBef>
              <a:spcAft>
                <a:spcPct val="0"/>
              </a:spcAft>
              <a:buClrTx/>
              <a:buSzTx/>
              <a:buFontTx/>
              <a:buNone/>
              <a:tabLst/>
            </a:pPr>
            <a:endParaRPr lang="tr-TR" sz="2800" dirty="0">
              <a:solidFill>
                <a:srgbClr val="333333"/>
              </a:solidFill>
              <a:latin typeface="Calibri" pitchFamily="34" charset="0"/>
              <a:cs typeface="Times New Roman" pitchFamily="18" charset="0"/>
            </a:endParaRPr>
          </a:p>
          <a:p>
            <a:pPr marL="0" marR="0" lvl="0" indent="0" algn="just" defTabSz="914400" rtl="0" eaLnBrk="1" fontAlgn="base" latinLnBrk="0" hangingPunct="1">
              <a:lnSpc>
                <a:spcPct val="100000"/>
              </a:lnSpc>
              <a:spcBef>
                <a:spcPct val="0"/>
              </a:spcBef>
              <a:spcAft>
                <a:spcPct val="0"/>
              </a:spcAft>
              <a:buClrTx/>
              <a:buSzTx/>
              <a:buFontTx/>
              <a:buNone/>
              <a:tabLst/>
            </a:pPr>
            <a:endParaRPr kumimoji="0" lang="tr-TR" sz="2800" b="0" i="0" u="none" strike="noStrike" cap="none" normalizeH="0" baseline="0" dirty="0">
              <a:ln>
                <a:noFill/>
              </a:ln>
              <a:solidFill>
                <a:schemeClr val="tx1"/>
              </a:solidFill>
              <a:effectLst/>
              <a:latin typeface="Arial" pitchFamily="34" charset="0"/>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tr-TR" sz="2800" b="1" i="0" u="none" strike="noStrike" cap="none" normalizeH="0" baseline="0" dirty="0">
                <a:ln>
                  <a:noFill/>
                </a:ln>
                <a:solidFill>
                  <a:srgbClr val="333333"/>
                </a:solidFill>
                <a:effectLst/>
                <a:latin typeface="Calibri" pitchFamily="34" charset="0"/>
                <a:ea typeface="Times New Roman" pitchFamily="18" charset="0"/>
                <a:cs typeface="Times New Roman" pitchFamily="18" charset="0"/>
              </a:rPr>
              <a:t>İşletmede Mesleki Eğitim/Staj/Uygulama</a:t>
            </a:r>
            <a:endParaRPr lang="tr-TR" sz="2800" b="1" dirty="0">
              <a:latin typeface="Arial" pitchFamily="34" charset="0"/>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tr-TR" sz="2800" b="1" i="0" u="none" strike="noStrike" cap="none" normalizeH="0" baseline="0" dirty="0">
                <a:ln>
                  <a:noFill/>
                </a:ln>
                <a:solidFill>
                  <a:srgbClr val="FF0000"/>
                </a:solidFill>
                <a:effectLst/>
                <a:latin typeface="Calibri" pitchFamily="34" charset="0"/>
                <a:ea typeface="Times New Roman" pitchFamily="18" charset="0"/>
                <a:cs typeface="Times New Roman" pitchFamily="18" charset="0"/>
              </a:rPr>
              <a:t>başlangıç tarihi  : 16 Şubat 2026</a:t>
            </a:r>
            <a:endParaRPr kumimoji="0" lang="tr-TR" sz="2800" b="1" i="0" u="none" strike="noStrike" cap="none" normalizeH="0" baseline="0" dirty="0">
              <a:ln>
                <a:noFill/>
              </a:ln>
              <a:solidFill>
                <a:srgbClr val="FF0000"/>
              </a:solidFill>
              <a:effectLst/>
              <a:latin typeface="Arial" pitchFamily="34" charset="0"/>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tr-TR" sz="2800" b="1" i="0" u="none" strike="noStrike" cap="none" normalizeH="0" baseline="0" dirty="0">
                <a:ln>
                  <a:noFill/>
                </a:ln>
                <a:solidFill>
                  <a:srgbClr val="FF0000"/>
                </a:solidFill>
                <a:effectLst/>
                <a:latin typeface="Calibri" pitchFamily="34" charset="0"/>
                <a:ea typeface="Times New Roman" pitchFamily="18" charset="0"/>
                <a:cs typeface="Times New Roman" pitchFamily="18" charset="0"/>
              </a:rPr>
              <a:t>     bitiş tarihi           : 12 Haziran 2026</a:t>
            </a:r>
            <a:endParaRPr kumimoji="0" lang="tr-TR" sz="2800" b="1" i="0" u="none" strike="noStrike" cap="none" normalizeH="0" baseline="0" dirty="0">
              <a:ln>
                <a:noFill/>
              </a:ln>
              <a:solidFill>
                <a:srgbClr val="FF0000"/>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endParaRPr kumimoji="0" lang="tr-TR" sz="2800" b="1" i="0" u="none" strike="noStrike" cap="none" normalizeH="0" baseline="0" dirty="0">
              <a:ln>
                <a:noFill/>
              </a:ln>
              <a:solidFill>
                <a:srgbClr val="FF0000"/>
              </a:solidFill>
              <a:effectLst/>
              <a:latin typeface="Calibri" pitchFamily="34" charset="0"/>
              <a:ea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tr-TR" sz="2800" b="1" i="0" u="none" strike="noStrike" cap="none" normalizeH="0" baseline="0" dirty="0">
                <a:ln>
                  <a:noFill/>
                </a:ln>
                <a:solidFill>
                  <a:srgbClr val="FF0000"/>
                </a:solidFill>
                <a:effectLst/>
                <a:latin typeface="Calibri" pitchFamily="34" charset="0"/>
                <a:ea typeface="Times New Roman" pitchFamily="18" charset="0"/>
                <a:cs typeface="Times New Roman" pitchFamily="18" charset="0"/>
              </a:rPr>
              <a:t>ÖNEMLİ NOT :</a:t>
            </a:r>
            <a:r>
              <a:rPr kumimoji="0" lang="tr-TR" sz="2800" b="1" i="0" u="none" strike="noStrike" cap="none" normalizeH="0" baseline="0" dirty="0">
                <a:ln>
                  <a:noFill/>
                </a:ln>
                <a:solidFill>
                  <a:srgbClr val="333333"/>
                </a:solidFill>
                <a:effectLst/>
                <a:latin typeface="Calibri" pitchFamily="34" charset="0"/>
                <a:ea typeface="Times New Roman" pitchFamily="18" charset="0"/>
                <a:cs typeface="Times New Roman" pitchFamily="18" charset="0"/>
              </a:rPr>
              <a:t> Ödemelerin yapılabilmesi için bütün belgelerin asıllarının (ıslak imzalı olarak) teslim edilmesi gerekmektedir.</a:t>
            </a:r>
            <a:endParaRPr kumimoji="0" lang="tr-TR" sz="28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1"/>
          <p:cNvSpPr>
            <a:spLocks noChangeArrowheads="1"/>
          </p:cNvSpPr>
          <p:nvPr/>
        </p:nvSpPr>
        <p:spPr bwMode="auto">
          <a:xfrm>
            <a:off x="467544" y="490031"/>
            <a:ext cx="8208912" cy="492442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269875" algn="l" defTabSz="914400" rtl="0" eaLnBrk="1" fontAlgn="base" latinLnBrk="0" hangingPunct="1">
              <a:lnSpc>
                <a:spcPct val="100000"/>
              </a:lnSpc>
              <a:spcBef>
                <a:spcPct val="0"/>
              </a:spcBef>
              <a:spcAft>
                <a:spcPct val="0"/>
              </a:spcAft>
              <a:buClrTx/>
              <a:buSzTx/>
              <a:buFontTx/>
              <a:buNone/>
              <a:tabLst/>
            </a:pPr>
            <a:endParaRPr kumimoji="0" lang="tr-TR" sz="2400" b="1" i="0" u="none" strike="noStrike" cap="none" normalizeH="0" baseline="0" dirty="0">
              <a:ln>
                <a:noFill/>
              </a:ln>
              <a:solidFill>
                <a:srgbClr val="333333"/>
              </a:solidFill>
              <a:effectLst/>
              <a:latin typeface="Calibri" pitchFamily="34" charset="0"/>
              <a:ea typeface="Times New Roman" pitchFamily="18" charset="0"/>
              <a:cs typeface="Times New Roman" pitchFamily="18" charset="0"/>
            </a:endParaRPr>
          </a:p>
          <a:p>
            <a:pPr marL="0" marR="0" lvl="0" indent="269875" algn="l" defTabSz="914400" rtl="0" eaLnBrk="1" fontAlgn="base" latinLnBrk="0" hangingPunct="1">
              <a:lnSpc>
                <a:spcPct val="100000"/>
              </a:lnSpc>
              <a:spcBef>
                <a:spcPct val="0"/>
              </a:spcBef>
              <a:spcAft>
                <a:spcPct val="0"/>
              </a:spcAft>
              <a:buClrTx/>
              <a:buSzTx/>
              <a:buFontTx/>
              <a:buNone/>
              <a:tabLst/>
            </a:pPr>
            <a:r>
              <a:rPr kumimoji="0" lang="tr-TR" sz="2400" b="1" i="0" u="none" strike="noStrike" cap="none" normalizeH="0" baseline="0" dirty="0">
                <a:ln>
                  <a:noFill/>
                </a:ln>
                <a:solidFill>
                  <a:srgbClr val="333333"/>
                </a:solidFill>
                <a:effectLst/>
                <a:latin typeface="Calibri" pitchFamily="34" charset="0"/>
                <a:ea typeface="Times New Roman" pitchFamily="18" charset="0"/>
                <a:cs typeface="Times New Roman" pitchFamily="18" charset="0"/>
              </a:rPr>
              <a:t>BELGE/FORMLARIN DOLDURULMASI ve TESLİM EDİLMESİ;</a:t>
            </a:r>
          </a:p>
          <a:p>
            <a:pPr marL="0" marR="0" lvl="0" indent="269875" algn="l" defTabSz="914400" rtl="0" eaLnBrk="1" fontAlgn="base" latinLnBrk="0" hangingPunct="1">
              <a:lnSpc>
                <a:spcPct val="100000"/>
              </a:lnSpc>
              <a:spcBef>
                <a:spcPct val="0"/>
              </a:spcBef>
              <a:spcAft>
                <a:spcPct val="0"/>
              </a:spcAft>
              <a:buClrTx/>
              <a:buSzTx/>
              <a:buFontTx/>
              <a:buNone/>
              <a:tabLst/>
            </a:pPr>
            <a:endParaRPr kumimoji="0" lang="tr-TR" sz="2400" b="0" i="0" u="none" strike="noStrike" cap="none" normalizeH="0" baseline="0" dirty="0">
              <a:ln>
                <a:noFill/>
              </a:ln>
              <a:solidFill>
                <a:schemeClr val="tx1"/>
              </a:solidFill>
              <a:effectLst/>
              <a:latin typeface="Arial" pitchFamily="34" charset="0"/>
              <a:cs typeface="Arial" pitchFamily="34" charset="0"/>
            </a:endParaRPr>
          </a:p>
          <a:p>
            <a:pPr marL="0" marR="0" lvl="0" indent="269875" algn="l" defTabSz="914400" rtl="0" eaLnBrk="0" fontAlgn="base" latinLnBrk="0" hangingPunct="0">
              <a:lnSpc>
                <a:spcPct val="100000"/>
              </a:lnSpc>
              <a:spcBef>
                <a:spcPct val="0"/>
              </a:spcBef>
              <a:spcAft>
                <a:spcPct val="0"/>
              </a:spcAft>
              <a:buClrTx/>
              <a:buSzTx/>
              <a:buFontTx/>
              <a:buChar char="•"/>
              <a:tabLst/>
            </a:pPr>
            <a:r>
              <a:rPr kumimoji="0" lang="tr-TR" sz="2800" b="1" i="0" u="none" strike="noStrike" cap="none" normalizeH="0" baseline="0" dirty="0">
                <a:ln>
                  <a:noFill/>
                </a:ln>
                <a:solidFill>
                  <a:srgbClr val="333333"/>
                </a:solidFill>
                <a:effectLst/>
                <a:latin typeface="Calibri" pitchFamily="34" charset="0"/>
                <a:ea typeface="Times New Roman" pitchFamily="18" charset="0"/>
                <a:cs typeface="Times New Roman" pitchFamily="18" charset="0"/>
              </a:rPr>
              <a:t>Formların </a:t>
            </a:r>
            <a:r>
              <a:rPr kumimoji="0" lang="tr-TR" sz="2800" b="1" i="0" u="none" strike="noStrike" cap="none" normalizeH="0" dirty="0">
                <a:ln>
                  <a:noFill/>
                </a:ln>
                <a:solidFill>
                  <a:srgbClr val="333333"/>
                </a:solidFill>
                <a:effectLst/>
                <a:latin typeface="Calibri" pitchFamily="34" charset="0"/>
                <a:ea typeface="Times New Roman" pitchFamily="18" charset="0"/>
                <a:cs typeface="Times New Roman" pitchFamily="18" charset="0"/>
              </a:rPr>
              <a:t> </a:t>
            </a:r>
            <a:r>
              <a:rPr kumimoji="0" lang="tr-TR" sz="2800" b="1" i="0" u="none" strike="noStrike" cap="none" normalizeH="0" dirty="0">
                <a:ln>
                  <a:noFill/>
                </a:ln>
                <a:solidFill>
                  <a:schemeClr val="accent1"/>
                </a:solidFill>
                <a:effectLst/>
                <a:latin typeface="Calibri" pitchFamily="34" charset="0"/>
                <a:ea typeface="Times New Roman" pitchFamily="18" charset="0"/>
                <a:cs typeface="Times New Roman" pitchFamily="18" charset="0"/>
              </a:rPr>
              <a:t>mavi</a:t>
            </a:r>
            <a:r>
              <a:rPr kumimoji="0" lang="tr-TR" sz="2800" b="1" i="0" u="none" strike="noStrike" cap="none" normalizeH="0" dirty="0">
                <a:ln>
                  <a:noFill/>
                </a:ln>
                <a:solidFill>
                  <a:srgbClr val="333333"/>
                </a:solidFill>
                <a:effectLst/>
                <a:latin typeface="Calibri" pitchFamily="34" charset="0"/>
                <a:ea typeface="Times New Roman" pitchFamily="18" charset="0"/>
                <a:cs typeface="Times New Roman" pitchFamily="18" charset="0"/>
              </a:rPr>
              <a:t>  </a:t>
            </a:r>
            <a:r>
              <a:rPr kumimoji="0" lang="tr-TR" sz="2800" b="1" i="0" u="none" strike="noStrike" cap="none" normalizeH="0" dirty="0">
                <a:ln>
                  <a:noFill/>
                </a:ln>
                <a:solidFill>
                  <a:schemeClr val="accent1"/>
                </a:solidFill>
                <a:effectLst/>
                <a:latin typeface="Calibri" pitchFamily="34" charset="0"/>
                <a:ea typeface="Times New Roman" pitchFamily="18" charset="0"/>
                <a:cs typeface="Times New Roman" pitchFamily="18" charset="0"/>
              </a:rPr>
              <a:t>tükenmez </a:t>
            </a:r>
            <a:r>
              <a:rPr kumimoji="0" lang="tr-TR" sz="2800" b="1" i="0" u="none" strike="noStrike" cap="none" normalizeH="0" baseline="0" dirty="0">
                <a:ln>
                  <a:noFill/>
                </a:ln>
                <a:solidFill>
                  <a:srgbClr val="3366FF"/>
                </a:solidFill>
                <a:effectLst/>
                <a:latin typeface="Calibri" pitchFamily="34" charset="0"/>
                <a:ea typeface="Times New Roman" pitchFamily="18" charset="0"/>
                <a:cs typeface="Times New Roman" pitchFamily="18" charset="0"/>
              </a:rPr>
              <a:t> </a:t>
            </a:r>
            <a:r>
              <a:rPr kumimoji="0" lang="tr-TR" sz="2800" b="1" i="0" u="none" strike="noStrike" cap="none" normalizeH="0" baseline="0" dirty="0">
                <a:ln>
                  <a:noFill/>
                </a:ln>
                <a:solidFill>
                  <a:schemeClr val="accent1"/>
                </a:solidFill>
                <a:effectLst/>
                <a:latin typeface="Calibri" pitchFamily="34" charset="0"/>
                <a:ea typeface="Times New Roman" pitchFamily="18" charset="0"/>
                <a:cs typeface="Times New Roman" pitchFamily="18" charset="0"/>
              </a:rPr>
              <a:t>kalemle</a:t>
            </a:r>
            <a:r>
              <a:rPr kumimoji="0" lang="tr-TR" sz="2800" b="1" i="0" u="none" strike="noStrike" cap="none" normalizeH="0" baseline="0" dirty="0">
                <a:ln>
                  <a:noFill/>
                </a:ln>
                <a:solidFill>
                  <a:srgbClr val="3366FF"/>
                </a:solidFill>
                <a:effectLst/>
                <a:latin typeface="Calibri" pitchFamily="34" charset="0"/>
                <a:ea typeface="Times New Roman" pitchFamily="18" charset="0"/>
                <a:cs typeface="Times New Roman" pitchFamily="18" charset="0"/>
              </a:rPr>
              <a:t> </a:t>
            </a:r>
            <a:r>
              <a:rPr kumimoji="0" lang="tr-TR" sz="2800" b="1" i="0" u="none" strike="noStrike" cap="none" normalizeH="0" baseline="0" dirty="0">
                <a:ln>
                  <a:noFill/>
                </a:ln>
                <a:solidFill>
                  <a:srgbClr val="333333"/>
                </a:solidFill>
                <a:effectLst/>
                <a:latin typeface="Calibri" pitchFamily="34" charset="0"/>
                <a:ea typeface="Times New Roman" pitchFamily="18" charset="0"/>
                <a:cs typeface="Times New Roman" pitchFamily="18" charset="0"/>
              </a:rPr>
              <a:t> doldurulmasına dikkat edilmelidir.</a:t>
            </a:r>
          </a:p>
          <a:p>
            <a:pPr marL="0" marR="0" lvl="0" indent="269875" algn="l" defTabSz="914400" rtl="0" eaLnBrk="0" fontAlgn="base" latinLnBrk="0" hangingPunct="0">
              <a:lnSpc>
                <a:spcPct val="100000"/>
              </a:lnSpc>
              <a:spcBef>
                <a:spcPct val="0"/>
              </a:spcBef>
              <a:spcAft>
                <a:spcPct val="0"/>
              </a:spcAft>
              <a:buClrTx/>
              <a:buSzTx/>
              <a:buFontTx/>
              <a:buChar char="•"/>
              <a:tabLst/>
            </a:pPr>
            <a:endParaRPr kumimoji="0" lang="tr-TR" sz="2800" b="0" i="0" u="none" strike="noStrike" cap="none" normalizeH="0" baseline="0" dirty="0">
              <a:ln>
                <a:noFill/>
              </a:ln>
              <a:solidFill>
                <a:schemeClr val="tx1"/>
              </a:solidFill>
              <a:effectLst/>
              <a:latin typeface="Arial" pitchFamily="34" charset="0"/>
              <a:cs typeface="Arial" pitchFamily="34" charset="0"/>
            </a:endParaRPr>
          </a:p>
          <a:p>
            <a:pPr marL="0" marR="0" lvl="0" indent="269875" algn="just" defTabSz="914400" rtl="0" eaLnBrk="0" fontAlgn="base" latinLnBrk="0" hangingPunct="0">
              <a:lnSpc>
                <a:spcPct val="100000"/>
              </a:lnSpc>
              <a:spcBef>
                <a:spcPct val="0"/>
              </a:spcBef>
              <a:spcAft>
                <a:spcPct val="0"/>
              </a:spcAft>
              <a:buClrTx/>
              <a:buSzTx/>
              <a:buFontTx/>
              <a:buChar char="•"/>
              <a:tabLst/>
            </a:pPr>
            <a:r>
              <a:rPr kumimoji="0" lang="tr-TR" sz="2800" b="1" i="0" u="none" strike="noStrike" cap="none" normalizeH="0" baseline="0" dirty="0">
                <a:ln>
                  <a:noFill/>
                </a:ln>
                <a:solidFill>
                  <a:srgbClr val="333333"/>
                </a:solidFill>
                <a:effectLst/>
                <a:latin typeface="Calibri" pitchFamily="34" charset="0"/>
                <a:ea typeface="Times New Roman" pitchFamily="18" charset="0"/>
                <a:cs typeface="Times New Roman" pitchFamily="18" charset="0"/>
              </a:rPr>
              <a:t>Yüksekokulumuzun bulunduğu bölgeye  </a:t>
            </a:r>
            <a:r>
              <a:rPr kumimoji="0" lang="tr-TR" sz="2800" b="1" i="0" u="none" strike="noStrike" cap="none" normalizeH="0" baseline="0" dirty="0">
                <a:ln>
                  <a:noFill/>
                </a:ln>
                <a:solidFill>
                  <a:srgbClr val="FF0000"/>
                </a:solidFill>
                <a:effectLst/>
                <a:latin typeface="Calibri" pitchFamily="34" charset="0"/>
                <a:ea typeface="Times New Roman" pitchFamily="18" charset="0"/>
                <a:cs typeface="Times New Roman" pitchFamily="18" charset="0"/>
              </a:rPr>
              <a:t>PTT Kargo, Yurtiçi, Aras</a:t>
            </a:r>
            <a:r>
              <a:rPr kumimoji="0" lang="tr-TR" sz="2800" b="1" i="0" u="none" strike="noStrike" cap="none" normalizeH="0" baseline="0" dirty="0">
                <a:ln>
                  <a:noFill/>
                </a:ln>
                <a:solidFill>
                  <a:srgbClr val="333333"/>
                </a:solidFill>
                <a:effectLst/>
                <a:latin typeface="Calibri" pitchFamily="34" charset="0"/>
                <a:ea typeface="Times New Roman" pitchFamily="18" charset="0"/>
                <a:cs typeface="Times New Roman" pitchFamily="18" charset="0"/>
              </a:rPr>
              <a:t>  ve  </a:t>
            </a:r>
            <a:r>
              <a:rPr kumimoji="0" lang="tr-TR" sz="2800" b="1" i="0" u="none" strike="noStrike" cap="none" normalizeH="0" baseline="0" dirty="0">
                <a:ln>
                  <a:noFill/>
                </a:ln>
                <a:solidFill>
                  <a:srgbClr val="FF0000"/>
                </a:solidFill>
                <a:effectLst/>
                <a:latin typeface="Calibri" pitchFamily="34" charset="0"/>
                <a:ea typeface="Times New Roman" pitchFamily="18" charset="0"/>
                <a:cs typeface="Times New Roman" pitchFamily="18" charset="0"/>
              </a:rPr>
              <a:t>DHL Kargo</a:t>
            </a:r>
            <a:r>
              <a:rPr kumimoji="0" lang="tr-TR" sz="2800" b="1" i="0" u="none" strike="noStrike" cap="none" normalizeH="0" baseline="0" dirty="0">
                <a:ln>
                  <a:noFill/>
                </a:ln>
                <a:solidFill>
                  <a:srgbClr val="333333"/>
                </a:solidFill>
                <a:effectLst/>
                <a:latin typeface="Calibri" pitchFamily="34" charset="0"/>
                <a:ea typeface="Times New Roman" pitchFamily="18" charset="0"/>
                <a:cs typeface="Times New Roman" pitchFamily="18" charset="0"/>
              </a:rPr>
              <a:t> teslim hizmeti vermektedir.  Diğer firmalar telefon ihbarlı hizmet verdikleri için Yüksekokulumuza kargo tesliminde sorun yaşanabilmektedir. </a:t>
            </a:r>
            <a:endParaRPr kumimoji="0" lang="tr-TR" sz="2800" b="0" i="0" u="none" strike="noStrike" cap="none" normalizeH="0" baseline="0" dirty="0">
              <a:ln>
                <a:noFill/>
              </a:ln>
              <a:solidFill>
                <a:schemeClr val="tx1"/>
              </a:solidFill>
              <a:effectLst/>
              <a:latin typeface="Arial" pitchFamily="34" charset="0"/>
              <a:cs typeface="Arial" pitchFamily="34" charset="0"/>
            </a:endParaRPr>
          </a:p>
          <a:p>
            <a:pPr marL="0" marR="0" lvl="0" indent="269875" algn="l" defTabSz="914400" rtl="0" eaLnBrk="0" fontAlgn="base" latinLnBrk="0" hangingPunct="0">
              <a:lnSpc>
                <a:spcPct val="100000"/>
              </a:lnSpc>
              <a:spcBef>
                <a:spcPct val="0"/>
              </a:spcBef>
              <a:spcAft>
                <a:spcPct val="0"/>
              </a:spcAft>
              <a:buClrTx/>
              <a:buSzTx/>
              <a:buFontTx/>
              <a:buNone/>
              <a:tabLst/>
            </a:pPr>
            <a:endParaRPr kumimoji="0" lang="tr-TR" sz="18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kış">
  <a:themeElements>
    <a:clrScheme name="Akış">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Akış">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kış">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900</TotalTime>
  <Words>1155</Words>
  <Application>Microsoft Office PowerPoint</Application>
  <PresentationFormat>Ekran Gösterisi (4:3)</PresentationFormat>
  <Paragraphs>142</Paragraphs>
  <Slides>17</Slides>
  <Notes>0</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17</vt:i4>
      </vt:variant>
    </vt:vector>
  </HeadingPairs>
  <TitlesOfParts>
    <vt:vector size="23" baseType="lpstr">
      <vt:lpstr>Arial</vt:lpstr>
      <vt:lpstr>Calibri</vt:lpstr>
      <vt:lpstr>Constantia</vt:lpstr>
      <vt:lpstr>Times New Roman</vt:lpstr>
      <vt:lpstr>Wingdings 2</vt:lpstr>
      <vt:lpstr>Akış</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2021-2022 Eğitim – Öğretim Yılı Yaz Döneminde Staj yapacak olan öğrencilerin dikkat etmesi gereken hususlar</dc:title>
  <dc:creator>etur</dc:creator>
  <cp:lastModifiedBy>Ensar EREL</cp:lastModifiedBy>
  <cp:revision>110</cp:revision>
  <dcterms:created xsi:type="dcterms:W3CDTF">2022-02-24T13:19:55Z</dcterms:created>
  <dcterms:modified xsi:type="dcterms:W3CDTF">2025-12-29T21:37:54Z</dcterms:modified>
</cp:coreProperties>
</file>